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9" r:id="rId5"/>
    <p:sldId id="258" r:id="rId6"/>
    <p:sldId id="261" r:id="rId7"/>
    <p:sldId id="262" r:id="rId8"/>
    <p:sldId id="263" r:id="rId9"/>
    <p:sldId id="260" r:id="rId10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79217" autoAdjust="0"/>
  </p:normalViewPr>
  <p:slideViewPr>
    <p:cSldViewPr snapToGrid="0" snapToObjects="1">
      <p:cViewPr varScale="1">
        <p:scale>
          <a:sx n="34" d="100"/>
          <a:sy n="34" d="100"/>
        </p:scale>
        <p:origin x="2384" y="52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14/01/2021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5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4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8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blank starter</a:t>
            </a:r>
            <a:r>
              <a:rPr lang="en-US" baseline="0" dirty="0"/>
              <a:t> page for </a:t>
            </a:r>
            <a:r>
              <a:rPr lang="en-US" baseline="0" dirty="0" err="1"/>
              <a:t>Photosymbols</a:t>
            </a:r>
            <a:r>
              <a:rPr lang="en-US" baseline="0" dirty="0"/>
              <a:t> Easy Read Templates.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7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14/01/2021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1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14/01/2021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3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49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56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5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14/01/2021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63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16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14/01/2021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5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3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17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0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14/01/2021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14/01/2021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3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facebook.com/ryedaleanddistrictmencap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Mencap" TargetMode="External"/><Relationship Id="rId11" Type="http://schemas.openxmlformats.org/officeDocument/2006/relationships/hyperlink" Target="https://blogs.sussex.ac.uk/tel/2020/04/07/zoom-for-online-teaching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hyperlink" Target="https://www.learningdisabilityengland.org.uk/" TargetMode="Externa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hyperlink" Target="http://offcumden.com/2013/06/week-50-what-has-made-me-happy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11" Type="http://schemas.openxmlformats.org/officeDocument/2006/relationships/hyperlink" Target="https://seneddhome.com/2020/09/call-for-free-fitness-videos-to-boost-exercise-during-the-winter/" TargetMode="External"/><Relationship Id="rId5" Type="http://schemas.openxmlformats.org/officeDocument/2006/relationships/hyperlink" Target="https://en.wikipedia.org/wiki/Mencap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8.png"/><Relationship Id="rId9" Type="http://schemas.openxmlformats.org/officeDocument/2006/relationships/hyperlink" Target="https://commons.wikimedia.org/wiki/File:Heart_and_Soul_Logo.sv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facebook.com/groups/hellothebuzz" TargetMode="External"/><Relationship Id="rId7" Type="http://schemas.openxmlformats.org/officeDocument/2006/relationships/hyperlink" Target="https://shiftdance.eu/collaborators/" TargetMode="External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11" Type="http://schemas.openxmlformats.org/officeDocument/2006/relationships/hyperlink" Target="http://www.cvtconnect.org.uk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hyperlink" Target="https://www.facebook.com/dancerleddisabilityinspired/" TargetMode="External"/><Relationship Id="rId9" Type="http://schemas.openxmlformats.org/officeDocument/2006/relationships/hyperlink" Target="https://www.peoplematters.in/news/talent-acquisition/government-jobs-for-people-with-learning-disabilities-1736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pacecareers.uk/" TargetMode="External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su210.wordpress.com/2013/03/18/making-the-most-out-of-boredom/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://einiverse.eingang.org/2008/08/25/the-2008-h810-interview-presentatio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s://www.creativebug.com/classes" TargetMode="External"/><Relationship Id="rId7" Type="http://schemas.openxmlformats.org/officeDocument/2006/relationships/hyperlink" Target="https://en.wikipedia.org/wiki/The_English_Sports_Counc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hyperlink" Target="https://pixabay.com/en/creativity-color-dab-embroidery-396268/" TargetMode="External"/><Relationship Id="rId5" Type="http://schemas.openxmlformats.org/officeDocument/2006/relationships/hyperlink" Target="https://en.wikipedia.org/wiki/Mencap" TargetMode="External"/><Relationship Id="rId10" Type="http://schemas.openxmlformats.org/officeDocument/2006/relationships/image" Target="../media/image25.jpg"/><Relationship Id="rId4" Type="http://schemas.openxmlformats.org/officeDocument/2006/relationships/image" Target="../media/image8.png"/><Relationship Id="rId9" Type="http://schemas.openxmlformats.org/officeDocument/2006/relationships/hyperlink" Target="http://ardentinny.org/category/trust_walled_garden/page/6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hyperlink" Target="https://en.wikipedia.org/wiki/File:P_religion_world.svg" TargetMode="External"/><Relationship Id="rId5" Type="http://schemas.openxmlformats.org/officeDocument/2006/relationships/hyperlink" Target="mailto:colin.buck@cvt.org.uk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hyperlink" Target="https://en.wikipedia.org/wiki/BBC_Tw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5" y="384969"/>
            <a:ext cx="6852920" cy="9918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354965" y="1955299"/>
            <a:ext cx="6852920" cy="5392193"/>
          </a:xfrm>
          <a:prstGeom prst="rect">
            <a:avLst/>
          </a:prstGeom>
          <a:solidFill>
            <a:srgbClr val="23304E">
              <a:alpha val="92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7" name="Text Box 1227"/>
          <p:cNvSpPr txBox="1"/>
          <p:nvPr/>
        </p:nvSpPr>
        <p:spPr>
          <a:xfrm>
            <a:off x="716280" y="2426274"/>
            <a:ext cx="61315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200" b="1" kern="50" dirty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Great things to do online during </a:t>
            </a:r>
            <a:r>
              <a:rPr lang="en-US" sz="4200" b="1" kern="50" dirty="0" err="1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covid</a:t>
            </a:r>
            <a:r>
              <a:rPr lang="en-US" sz="4200" b="1" kern="50" dirty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 </a:t>
            </a:r>
            <a:endParaRPr lang="en-GB" sz="4200" b="1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29" name="Text Box 1228"/>
          <p:cNvSpPr txBox="1"/>
          <p:nvPr/>
        </p:nvSpPr>
        <p:spPr>
          <a:xfrm>
            <a:off x="1771026" y="9157841"/>
            <a:ext cx="1802765" cy="8134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You Tube</a:t>
            </a:r>
          </a:p>
          <a:p>
            <a:pPr algn="ctr">
              <a:spcAft>
                <a:spcPts val="0"/>
              </a:spcAft>
            </a:pPr>
            <a:r>
              <a:rPr lang="en-GB" sz="14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Page 2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32" name="Text Box 1229"/>
          <p:cNvSpPr txBox="1"/>
          <p:nvPr/>
        </p:nvSpPr>
        <p:spPr>
          <a:xfrm>
            <a:off x="3525815" y="9154621"/>
            <a:ext cx="1802765" cy="8134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Facebook Apps</a:t>
            </a:r>
          </a:p>
          <a:p>
            <a:pPr algn="ctr">
              <a:spcAft>
                <a:spcPts val="0"/>
              </a:spcAft>
            </a:pPr>
            <a:r>
              <a:rPr lang="en-US" sz="14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Page 3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33" name="Text Box 1230"/>
          <p:cNvSpPr txBox="1"/>
          <p:nvPr/>
        </p:nvSpPr>
        <p:spPr>
          <a:xfrm>
            <a:off x="5604392" y="9157841"/>
            <a:ext cx="1142627" cy="8134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On Line</a:t>
            </a:r>
          </a:p>
          <a:p>
            <a:pPr algn="ctr">
              <a:spcAft>
                <a:spcPts val="0"/>
              </a:spcAft>
            </a:pPr>
            <a:r>
              <a:rPr lang="en-GB" sz="14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Page 4 and 5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78" y="448810"/>
            <a:ext cx="1199372" cy="1199372"/>
          </a:xfrm>
          <a:prstGeom prst="rect">
            <a:avLst/>
          </a:prstGeom>
          <a:effectLst/>
        </p:spPr>
      </p:pic>
      <p:pic>
        <p:nvPicPr>
          <p:cNvPr id="4" name="Picture 3" descr="A person sitting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467E214-A14E-4960-9EB9-BF63B8B13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825" y="3642470"/>
            <a:ext cx="2676287" cy="3294419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3E5FB2C-5677-45DF-8481-05B4C000C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838" y="7567767"/>
            <a:ext cx="1524000" cy="1524000"/>
          </a:xfrm>
          <a:prstGeom prst="rect">
            <a:avLst/>
          </a:prstGeom>
        </p:spPr>
      </p:pic>
      <p:pic>
        <p:nvPicPr>
          <p:cNvPr id="10" name="Picture 9" descr="A picture containing text, electronics, screenshot, display&#10;&#10;Description automatically generated">
            <a:extLst>
              <a:ext uri="{FF2B5EF4-FFF2-40B4-BE49-F238E27FC236}">
                <a16:creationId xmlns:a16="http://schemas.microsoft.com/office/drawing/2014/main" id="{12C92192-9161-447E-A020-4DA44509D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791" y="7567767"/>
            <a:ext cx="1524000" cy="1524000"/>
          </a:xfrm>
          <a:prstGeom prst="rect">
            <a:avLst/>
          </a:prstGeom>
        </p:spPr>
      </p:pic>
      <p:pic>
        <p:nvPicPr>
          <p:cNvPr id="12" name="Picture 11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C7DF5B4C-EB77-432E-A91B-A940E921C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1026" y="7654609"/>
            <a:ext cx="1563382" cy="1563382"/>
          </a:xfrm>
          <a:prstGeom prst="rect">
            <a:avLst/>
          </a:prstGeom>
        </p:spPr>
      </p:pic>
      <p:sp>
        <p:nvSpPr>
          <p:cNvPr id="16" name="Text Box 1228">
            <a:extLst>
              <a:ext uri="{FF2B5EF4-FFF2-40B4-BE49-F238E27FC236}">
                <a16:creationId xmlns:a16="http://schemas.microsoft.com/office/drawing/2014/main" id="{5A5C8323-4793-4565-A595-F55761DF53E7}"/>
              </a:ext>
            </a:extLst>
          </p:cNvPr>
          <p:cNvSpPr txBox="1"/>
          <p:nvPr/>
        </p:nvSpPr>
        <p:spPr>
          <a:xfrm>
            <a:off x="176058" y="9154622"/>
            <a:ext cx="1773875" cy="8134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Zoom</a:t>
            </a:r>
          </a:p>
          <a:p>
            <a:pPr algn="ctr">
              <a:spcAft>
                <a:spcPts val="0"/>
              </a:spcAft>
            </a:pPr>
            <a:r>
              <a:rPr lang="en-GB" sz="1400" b="1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Page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38651-7E06-4F01-A8C1-5AB5E3035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356" y="7825861"/>
            <a:ext cx="1091279" cy="1097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2E1058-CBFA-4AC8-BCE3-88E9C649F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791" y="-120861"/>
            <a:ext cx="2581991" cy="25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1"/>
          <p:cNvSpPr txBox="1"/>
          <p:nvPr/>
        </p:nvSpPr>
        <p:spPr>
          <a:xfrm>
            <a:off x="2694964" y="1681403"/>
            <a:ext cx="454002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Ryedale Mencap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ssions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 week from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umba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discos and social clubs. via their own zoom.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https://www.facebook.com/ryedaleanddistrictmencap/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162"/>
          <p:cNvSpPr txBox="1"/>
          <p:nvPr/>
        </p:nvSpPr>
        <p:spPr>
          <a:xfrm>
            <a:off x="2694964" y="3780444"/>
            <a:ext cx="4859758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Electric Umbrella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Sessions include a singalong,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aturday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reakfast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lub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open Mic  and 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onday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evening music show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www.electricumbrella.co.uk</a:t>
            </a:r>
            <a:endParaRPr kumimoji="0" lang="en-GB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13" name="Text Box 163"/>
          <p:cNvSpPr txBox="1"/>
          <p:nvPr/>
        </p:nvSpPr>
        <p:spPr>
          <a:xfrm>
            <a:off x="2694964" y="7838049"/>
            <a:ext cx="3940211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People First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Sessions, such as exercise and mindfulness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https://www.peoplefirstinfo.org.uk/events/</a:t>
            </a:r>
          </a:p>
        </p:txBody>
      </p:sp>
      <p:sp>
        <p:nvSpPr>
          <p:cNvPr id="14" name="Text Box 164"/>
          <p:cNvSpPr txBox="1"/>
          <p:nvPr/>
        </p:nvSpPr>
        <p:spPr>
          <a:xfrm>
            <a:off x="2694964" y="5827235"/>
            <a:ext cx="454002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Learning Disability England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webinars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https://www.learningdisabilityengland.org.uk/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0CC8B41-E263-4A41-A99B-6585688B5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0098" y="1617415"/>
            <a:ext cx="1623060" cy="1534367"/>
          </a:xfrm>
          <a:prstGeom prst="rect">
            <a:avLst/>
          </a:prstGeom>
        </p:spPr>
      </p:pic>
      <p:pic>
        <p:nvPicPr>
          <p:cNvPr id="1026" name="Picture 2" descr="Electric Umbrella">
            <a:extLst>
              <a:ext uri="{FF2B5EF4-FFF2-40B4-BE49-F238E27FC236}">
                <a16:creationId xmlns:a16="http://schemas.microsoft.com/office/drawing/2014/main" id="{CC373B4F-3488-43F7-862C-340873D6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8" y="3775364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red rectangle with white squares&#10;&#10;Description automatically generated with low confidence">
            <a:extLst>
              <a:ext uri="{FF2B5EF4-FFF2-40B4-BE49-F238E27FC236}">
                <a16:creationId xmlns:a16="http://schemas.microsoft.com/office/drawing/2014/main" id="{420BB7D8-9FD4-45F7-9B57-7596D17E0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65" y="6141986"/>
            <a:ext cx="1000125" cy="476250"/>
          </a:xfrm>
          <a:prstGeom prst="rect">
            <a:avLst/>
          </a:prstGeom>
        </p:spPr>
      </p:pic>
      <p:pic>
        <p:nvPicPr>
          <p:cNvPr id="1028" name="Picture 4" descr="Information">
            <a:extLst>
              <a:ext uri="{FF2B5EF4-FFF2-40B4-BE49-F238E27FC236}">
                <a16:creationId xmlns:a16="http://schemas.microsoft.com/office/drawing/2014/main" id="{0821397A-17F6-4399-9568-01B8DCB6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08" y="7838049"/>
            <a:ext cx="1428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F59E0-38D8-41BF-BD16-9446A4E693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752848" y="246213"/>
            <a:ext cx="1094606" cy="10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5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1"/>
          <p:cNvSpPr txBox="1"/>
          <p:nvPr/>
        </p:nvSpPr>
        <p:spPr>
          <a:xfrm>
            <a:off x="2956126" y="1928463"/>
            <a:ext cx="3883459" cy="168752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Mencap TV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keep you busy over lockdown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https://www.youtube.com/channel/UCSioctelJtiJvtZkCOxrJ6g/featured</a:t>
            </a:r>
          </a:p>
        </p:txBody>
      </p:sp>
      <p:sp>
        <p:nvSpPr>
          <p:cNvPr id="13" name="Text Box 163"/>
          <p:cNvSpPr txBox="1"/>
          <p:nvPr/>
        </p:nvSpPr>
        <p:spPr>
          <a:xfrm>
            <a:off x="2888579" y="5857345"/>
            <a:ext cx="421486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Heart and Soul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reative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sessions including poetry and craft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https://www.youtube.com/user/heartandsoulart</a:t>
            </a:r>
          </a:p>
        </p:txBody>
      </p:sp>
      <p:sp>
        <p:nvSpPr>
          <p:cNvPr id="14" name="Text Box 164"/>
          <p:cNvSpPr txBox="1"/>
          <p:nvPr/>
        </p:nvSpPr>
        <p:spPr>
          <a:xfrm>
            <a:off x="2888579" y="7951185"/>
            <a:ext cx="421486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Joe Wicks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Every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day.  Keep Fit.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https://www.youtube.com/channel/UCAxW1XT0iEJo0TYlRfn6rYQ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6EE4B7-E458-4DC2-9E04-EAD63C080921}"/>
              </a:ext>
            </a:extLst>
          </p:cNvPr>
          <p:cNvSpPr txBox="1"/>
          <p:nvPr/>
        </p:nvSpPr>
        <p:spPr>
          <a:xfrm>
            <a:off x="2847469" y="4058794"/>
            <a:ext cx="50693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 Singing Hands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Makaton sing and sign videos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https://www.youtube.com/user/SingingHandsUK</a:t>
            </a:r>
          </a:p>
        </p:txBody>
      </p:sp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DEFC1323-AA1C-4C93-9DE2-678840AC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17" y="305090"/>
            <a:ext cx="1549668" cy="1516249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C26EE2-B48C-46DA-91F4-81845B46F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3265" y="1928463"/>
            <a:ext cx="1623060" cy="1534367"/>
          </a:xfrm>
          <a:prstGeom prst="rect">
            <a:avLst/>
          </a:prstGeom>
        </p:spPr>
      </p:pic>
      <p:pic>
        <p:nvPicPr>
          <p:cNvPr id="4" name="Picture 3" descr="A picture containing person, hand, holding&#10;&#10;Description automatically generated">
            <a:extLst>
              <a:ext uri="{FF2B5EF4-FFF2-40B4-BE49-F238E27FC236}">
                <a16:creationId xmlns:a16="http://schemas.microsoft.com/office/drawing/2014/main" id="{02ED69D0-ECF6-4BE0-A26A-133D9F1AF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3265" y="4170839"/>
            <a:ext cx="1623060" cy="1623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6D0E1C-15AF-49A4-9A78-13138741E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59406" y="6427029"/>
            <a:ext cx="2053389" cy="854213"/>
          </a:xfrm>
          <a:prstGeom prst="rect">
            <a:avLst/>
          </a:prstGeom>
        </p:spPr>
      </p:pic>
      <p:pic>
        <p:nvPicPr>
          <p:cNvPr id="10" name="Picture 9" descr="A person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951D4822-38A8-4CBC-A06E-99E843C5A2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59406" y="8092804"/>
            <a:ext cx="2201879" cy="16179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38445F4-2D3C-4A32-8165-BA127906A549}"/>
              </a:ext>
            </a:extLst>
          </p:cNvPr>
          <p:cNvSpPr txBox="1"/>
          <p:nvPr/>
        </p:nvSpPr>
        <p:spPr>
          <a:xfrm>
            <a:off x="3286860" y="7141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Tube</a:t>
            </a:r>
          </a:p>
        </p:txBody>
      </p:sp>
    </p:spTree>
    <p:extLst>
      <p:ext uri="{BB962C8B-B14F-4D97-AF65-F5344CB8AC3E}">
        <p14:creationId xmlns:p14="http://schemas.microsoft.com/office/powerpoint/2010/main" val="274123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1"/>
          <p:cNvSpPr txBox="1"/>
          <p:nvPr/>
        </p:nvSpPr>
        <p:spPr>
          <a:xfrm>
            <a:off x="2888578" y="3805079"/>
            <a:ext cx="4272617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Buzz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made by people with a learning disability. Exercise to cooking and they all free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https://www.facebook.com/groups/hellothebuzz</a:t>
            </a:r>
            <a:endParaRPr kumimoji="0" lang="en-GB" sz="16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3"/>
          <p:cNvSpPr txBox="1"/>
          <p:nvPr/>
        </p:nvSpPr>
        <p:spPr>
          <a:xfrm>
            <a:off x="2904456" y="8784018"/>
            <a:ext cx="3940211" cy="108036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Auto No 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fantastic app for people with a learning disability to develop skills for independence. They are offering the app for free over lockdown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https://www.autono.me.uk/covid-19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6EE4B7-E458-4DC2-9E04-EAD63C080921}"/>
              </a:ext>
            </a:extLst>
          </p:cNvPr>
          <p:cNvSpPr txBox="1"/>
          <p:nvPr/>
        </p:nvSpPr>
        <p:spPr>
          <a:xfrm>
            <a:off x="2771293" y="6118986"/>
            <a:ext cx="34929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Dance syndrome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re-recorded dance sessions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https://www.facebook.com/dancerleddisabilityinspired/</a:t>
            </a:r>
            <a:endParaRPr kumimoji="0" lang="en-GB" sz="16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electronics, screenshot, display&#10;&#10;Description automatically generated">
            <a:extLst>
              <a:ext uri="{FF2B5EF4-FFF2-40B4-BE49-F238E27FC236}">
                <a16:creationId xmlns:a16="http://schemas.microsoft.com/office/drawing/2014/main" id="{5A037E63-F8BB-44C5-A16A-9F70E8987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684" y="332198"/>
            <a:ext cx="1641712" cy="1641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383764-53CA-44F7-9E5E-EF1C09A21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4060" y="6136083"/>
            <a:ext cx="1633855" cy="180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080703-A872-4C72-AF0D-4CAF8E028D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4060" y="8392483"/>
            <a:ext cx="1633855" cy="18634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7A2D966-79A4-484B-9A5F-9B84D8079948}"/>
              </a:ext>
            </a:extLst>
          </p:cNvPr>
          <p:cNvSpPr txBox="1"/>
          <p:nvPr/>
        </p:nvSpPr>
        <p:spPr>
          <a:xfrm>
            <a:off x="1739397" y="685209"/>
            <a:ext cx="328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 </a:t>
            </a:r>
          </a:p>
        </p:txBody>
      </p:sp>
      <p:pic>
        <p:nvPicPr>
          <p:cNvPr id="1026" name="Picture 2" descr="Image may contain: text that says &quot;the buzz by community communitycatalysts catalysts&quot;">
            <a:extLst>
              <a:ext uri="{FF2B5EF4-FFF2-40B4-BE49-F238E27FC236}">
                <a16:creationId xmlns:a16="http://schemas.microsoft.com/office/drawing/2014/main" id="{2C2E3928-362A-4362-81AB-5392C336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9" y="3946657"/>
            <a:ext cx="1633855" cy="17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61">
            <a:extLst>
              <a:ext uri="{FF2B5EF4-FFF2-40B4-BE49-F238E27FC236}">
                <a16:creationId xmlns:a16="http://schemas.microsoft.com/office/drawing/2014/main" id="{1FC54E4A-C721-4577-B10F-45BB4A79958C}"/>
              </a:ext>
            </a:extLst>
          </p:cNvPr>
          <p:cNvSpPr txBox="1"/>
          <p:nvPr/>
        </p:nvSpPr>
        <p:spPr>
          <a:xfrm>
            <a:off x="2888577" y="1651051"/>
            <a:ext cx="4272617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CVT Connect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own digital platform where you can connect with friend and find out what is happening across the charity.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www.cvtconnect.org.uk</a:t>
            </a:r>
            <a:r>
              <a:rPr lang="en-GB" sz="1600" u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6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DEC230F-B83C-488A-8D39-5216D739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734060" y="1895980"/>
            <a:ext cx="1633855" cy="15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1"/>
          <p:cNvSpPr txBox="1"/>
          <p:nvPr/>
        </p:nvSpPr>
        <p:spPr>
          <a:xfrm>
            <a:off x="2888579" y="2622392"/>
            <a:ext cx="4282242" cy="14747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Sense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ign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up for weekly activity packs via email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Free sign language sessions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https://www.sense.org.uk/sense-sign-school/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 activity packs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https://www.sense.org.uk/get-support/arts-sport-and-wellbeing/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463810-9EF7-4D67-B0E2-779B540FA89F}"/>
              </a:ext>
            </a:extLst>
          </p:cNvPr>
          <p:cNvSpPr txBox="1"/>
          <p:nvPr/>
        </p:nvSpPr>
        <p:spPr>
          <a:xfrm>
            <a:off x="2784606" y="4698359"/>
            <a:ext cx="4490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ELSA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great mindfulness resources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https://www.elsa-support.co.uk/category/free-resources/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626C73-9A10-4583-8EDA-571D5F79F94B}"/>
              </a:ext>
            </a:extLst>
          </p:cNvPr>
          <p:cNvSpPr txBox="1"/>
          <p:nvPr/>
        </p:nvSpPr>
        <p:spPr>
          <a:xfrm>
            <a:off x="2888579" y="6743873"/>
            <a:ext cx="485273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Free Open University courses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Learn a language for free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www.duolingo.com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Free science lessons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mysteryscience.com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https://www.open.edu/openlearn/free-courses/full-catalogue ·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F9432-4657-430C-9CC7-9C71DBE2AAA8}"/>
              </a:ext>
            </a:extLst>
          </p:cNvPr>
          <p:cNvSpPr txBox="1"/>
          <p:nvPr/>
        </p:nvSpPr>
        <p:spPr>
          <a:xfrm>
            <a:off x="499211" y="374557"/>
            <a:ext cx="656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Printed resources </a:t>
            </a:r>
            <a:endParaRPr lang="en-GB" sz="2400" b="1" dirty="0"/>
          </a:p>
        </p:txBody>
      </p:sp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DC70CCD8-40B8-4D14-8F6C-86C7977F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9211" y="1271221"/>
            <a:ext cx="1847115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91D9F1-7EAE-413C-9581-38D9BF37F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9211" y="4698359"/>
            <a:ext cx="1847115" cy="189524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9C66050-1A7C-4D66-A7B5-C7CA5FBFE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9212" y="6983599"/>
            <a:ext cx="1976604" cy="26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6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CAF117B-DCC7-4DDB-B5A2-991F39EAC27A}"/>
              </a:ext>
            </a:extLst>
          </p:cNvPr>
          <p:cNvSpPr txBox="1"/>
          <p:nvPr/>
        </p:nvSpPr>
        <p:spPr>
          <a:xfrm>
            <a:off x="-1022684" y="369734"/>
            <a:ext cx="8061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1ECE1-205A-4748-81C4-F0C8C80327B6}"/>
              </a:ext>
            </a:extLst>
          </p:cNvPr>
          <p:cNvSpPr txBox="1"/>
          <p:nvPr/>
        </p:nvSpPr>
        <p:spPr>
          <a:xfrm>
            <a:off x="2910975" y="1266881"/>
            <a:ext cx="4611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Mencap  </a:t>
            </a:r>
          </a:p>
          <a:p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easy read information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https://www.mencap.org.uk/advice-and-support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BB2195-7FA9-481B-838B-7782681A50D7}"/>
              </a:ext>
            </a:extLst>
          </p:cNvPr>
          <p:cNvSpPr txBox="1"/>
          <p:nvPr/>
        </p:nvSpPr>
        <p:spPr>
          <a:xfrm>
            <a:off x="2906965" y="3119052"/>
            <a:ext cx="49650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Sport and fitness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https://www.downs-syndrome.org.uk/coronavirus-covid-19/keeping-fit-and-healthy-at-home/ 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https://www.sportengland.org/jointhemovement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F88D9-C33F-4E04-BDA0-14018EF00681}"/>
              </a:ext>
            </a:extLst>
          </p:cNvPr>
          <p:cNvSpPr txBox="1"/>
          <p:nvPr/>
        </p:nvSpPr>
        <p:spPr>
          <a:xfrm>
            <a:off x="2910975" y="5122763"/>
            <a:ext cx="43881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Nature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https://www.sensorytrust.org.uk/resources/activities?fbclid=IwAR33ZEDipJx0P9-HUI8087krM4RkKP7mayMimDwR_SXZ-UuCxTMCpZpQQ2k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0ACFC-C837-427B-BC9C-DF7B6EFF23F4}"/>
              </a:ext>
            </a:extLst>
          </p:cNvPr>
          <p:cNvSpPr txBox="1"/>
          <p:nvPr/>
        </p:nvSpPr>
        <p:spPr>
          <a:xfrm>
            <a:off x="2910975" y="7070405"/>
            <a:ext cx="46111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Arts and crafts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ttps://www.creativebug.com/classes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 Million Artists are launching a January art challenge and there is an easy read guide too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https://64millionartists.com/our-work/the-january-challenge/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A2080D-DF48-4170-9F1C-C17B4E6EF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3265" y="1266881"/>
            <a:ext cx="1623060" cy="1534367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85DF05B-7D13-4241-83D4-80453CC11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4909" y="3611825"/>
            <a:ext cx="2372056" cy="752580"/>
          </a:xfrm>
          <a:prstGeom prst="rect">
            <a:avLst/>
          </a:prstGeom>
        </p:spPr>
      </p:pic>
      <p:pic>
        <p:nvPicPr>
          <p:cNvPr id="7" name="Picture 6" descr="A picture containing outdoor, person, ground, handcart&#10;&#10;Description automatically generated">
            <a:extLst>
              <a:ext uri="{FF2B5EF4-FFF2-40B4-BE49-F238E27FC236}">
                <a16:creationId xmlns:a16="http://schemas.microsoft.com/office/drawing/2014/main" id="{37DFFF6D-03A3-4F7D-A36E-5DD958CEB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7802" y="5262799"/>
            <a:ext cx="1811416" cy="1623060"/>
          </a:xfrm>
          <a:prstGeom prst="rect">
            <a:avLst/>
          </a:prstGeom>
        </p:spPr>
      </p:pic>
      <p:pic>
        <p:nvPicPr>
          <p:cNvPr id="10" name="Picture 9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2F609EB4-76ED-4AA7-A047-474572EC60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68399" y="7221367"/>
            <a:ext cx="2372056" cy="19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5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e-with-Photosymbols-Logo_1024x10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2" y="8797733"/>
            <a:ext cx="1684495" cy="1170564"/>
          </a:xfrm>
          <a:prstGeom prst="rect">
            <a:avLst/>
          </a:prstGeom>
        </p:spPr>
      </p:pic>
      <p:sp>
        <p:nvSpPr>
          <p:cNvPr id="11" name="Text Box 251"/>
          <p:cNvSpPr txBox="1"/>
          <p:nvPr/>
        </p:nvSpPr>
        <p:spPr>
          <a:xfrm>
            <a:off x="625475" y="565309"/>
            <a:ext cx="6116320" cy="7213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Finally</a:t>
            </a:r>
            <a:endParaRPr kumimoji="0" lang="en-GB" sz="3000" b="1" i="0" u="none" strike="noStrike" kern="5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sp>
        <p:nvSpPr>
          <p:cNvPr id="12" name="Text Box 296"/>
          <p:cNvSpPr txBox="1"/>
          <p:nvPr/>
        </p:nvSpPr>
        <p:spPr>
          <a:xfrm>
            <a:off x="3136733" y="1209945"/>
            <a:ext cx="390280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BBC Two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upport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the GCSE curriculum, Shakespeare plays, science, history.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access on the red button or on BBC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iplayer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2845015" y="4987248"/>
            <a:ext cx="4085174" cy="46248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vert="horz" wrap="square" lIns="50800" tIns="50800" rIns="50800" bIns="50800" anchor="t" anchorCtr="0" upright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228600" algn="l"/>
                <a:tab pos="2067560" algn="r"/>
              </a:tabLst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 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/>
              <a:ea typeface="ヒラギノ角ゴ Pro W3"/>
              <a:cs typeface="Times New Roman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22" y="5149598"/>
            <a:ext cx="902335" cy="642620"/>
          </a:xfrm>
          <a:prstGeom prst="rect">
            <a:avLst/>
          </a:prstGeom>
        </p:spPr>
      </p:pic>
      <p:sp>
        <p:nvSpPr>
          <p:cNvPr id="18" name="Text Box 359"/>
          <p:cNvSpPr txBox="1"/>
          <p:nvPr/>
        </p:nvSpPr>
        <p:spPr>
          <a:xfrm rot="10800000" flipV="1">
            <a:off x="2965436" y="5605297"/>
            <a:ext cx="3902806" cy="292358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strike="noStrike" kern="5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明朝"/>
              <a:cs typeface="Times New Roman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50" dirty="0" err="1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Delrow</a:t>
            </a:r>
            <a:r>
              <a:rPr lang="en-US" sz="14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. </a:t>
            </a:r>
            <a:r>
              <a:rPr lang="en-US" sz="1400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cian.davis@cvt.org.uk</a:t>
            </a:r>
            <a:endParaRPr lang="en-US" sz="1400" u="sng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5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St Albans.  </a:t>
            </a:r>
            <a:r>
              <a:rPr kumimoji="0" lang="en-US" sz="1400" i="0" strike="noStrike" kern="5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christelle.newbury_olive@cvt.org.uk</a:t>
            </a:r>
            <a:endParaRPr lang="en-US" sz="1400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strike="noStrike" kern="5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50" dirty="0" err="1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Larchfield</a:t>
            </a:r>
            <a:r>
              <a:rPr lang="en-US" sz="14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.  </a:t>
            </a:r>
            <a:r>
              <a:rPr lang="en-US" sz="1400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deborah.smith@cvt.org.uk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5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The Croft  and </a:t>
            </a:r>
            <a:r>
              <a:rPr kumimoji="0" lang="en-US" sz="1400" b="1" i="0" strike="noStrike" kern="5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Stourbridge</a:t>
            </a:r>
            <a:r>
              <a:rPr kumimoji="0" lang="en-US" sz="1400" b="1" i="0" strike="noStrike" kern="5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.  </a:t>
            </a:r>
            <a:r>
              <a:rPr lang="en-US" sz="1400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p</a:t>
            </a:r>
            <a:r>
              <a:rPr kumimoji="0" lang="en-US" sz="1400" i="0" strike="noStrike" kern="5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hilip</a:t>
            </a:r>
            <a:r>
              <a:rPr kumimoji="0" lang="en-US" sz="1400" i="0" strike="noStrike" kern="5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.</a:t>
            </a:r>
            <a:r>
              <a:rPr lang="en-US" sz="1400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g</a:t>
            </a:r>
            <a:r>
              <a:rPr kumimoji="0" lang="en-US" sz="1400" i="0" strike="noStrike" kern="5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ibson@cvt.org.uk</a:t>
            </a:r>
            <a:endParaRPr lang="en-US" sz="1400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strike="noStrike" kern="5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Oaklands.  </a:t>
            </a:r>
            <a:r>
              <a:rPr lang="en-US" sz="1400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janet.hawkins@cvt.org.uk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50" dirty="0" err="1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Botton</a:t>
            </a:r>
            <a:r>
              <a:rPr lang="en-US" sz="14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.  </a:t>
            </a:r>
            <a:r>
              <a:rPr lang="en-US" sz="1400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colin.buck@cvt.org.uk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Grange.  </a:t>
            </a:r>
            <a:r>
              <a:rPr lang="en-US" sz="1400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peter.harper@cvt.org.uk</a:t>
            </a:r>
          </a:p>
        </p:txBody>
      </p:sp>
      <p:sp>
        <p:nvSpPr>
          <p:cNvPr id="20" name="Text Box 413"/>
          <p:cNvSpPr txBox="1"/>
          <p:nvPr/>
        </p:nvSpPr>
        <p:spPr>
          <a:xfrm>
            <a:off x="190490" y="5865992"/>
            <a:ext cx="2455195" cy="1370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Colin Buck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The Old Store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Botton Village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Danby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North Yorkshire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YO21 2NJ</a:t>
            </a:r>
          </a:p>
        </p:txBody>
      </p:sp>
      <p:pic>
        <p:nvPicPr>
          <p:cNvPr id="21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89" y="7808685"/>
            <a:ext cx="1031240" cy="180340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35" y="5989710"/>
            <a:ext cx="264160" cy="317500"/>
          </a:xfrm>
          <a:prstGeom prst="rect">
            <a:avLst/>
          </a:prstGeom>
        </p:spPr>
      </p:pic>
      <p:sp>
        <p:nvSpPr>
          <p:cNvPr id="25" name="Text Box 251"/>
          <p:cNvSpPr txBox="1"/>
          <p:nvPr/>
        </p:nvSpPr>
        <p:spPr>
          <a:xfrm>
            <a:off x="3152156" y="5028648"/>
            <a:ext cx="2423639" cy="38737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Get in touch</a:t>
            </a:r>
            <a:endParaRPr kumimoji="0" lang="en-GB" sz="3000" b="1" i="0" u="none" strike="noStrike" kern="5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sp>
        <p:nvSpPr>
          <p:cNvPr id="27" name="Text Box 296"/>
          <p:cNvSpPr txBox="1"/>
          <p:nvPr/>
        </p:nvSpPr>
        <p:spPr>
          <a:xfrm>
            <a:off x="3086302" y="3151847"/>
            <a:ext cx="358838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5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 </a:t>
            </a:r>
            <a:r>
              <a:rPr kumimoji="0" lang="en-US" b="1" i="0" u="none" strike="noStrike" kern="5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2. </a:t>
            </a:r>
            <a:r>
              <a:rPr lang="en-US" b="1" kern="50" dirty="0">
                <a:solidFill>
                  <a:schemeClr val="bg2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Church’s together in England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5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dirty="0">
                <a:solidFill>
                  <a:schemeClr val="accent1"/>
                </a:solidFill>
                <a:effectLst/>
                <a:latin typeface="Roboto"/>
              </a:rPr>
              <a:t>https://www.cte.org.uk/Groups/234772/Home/Contacts/Member_Churches</a:t>
            </a:r>
            <a:r>
              <a:rPr lang="en-GB" sz="1600" b="0" i="0" dirty="0">
                <a:solidFill>
                  <a:srgbClr val="006621"/>
                </a:solidFill>
                <a:effectLst/>
                <a:latin typeface="Roboto"/>
              </a:rPr>
              <a:t>.</a:t>
            </a:r>
            <a:endParaRPr lang="en-US" sz="1600" kern="50" dirty="0">
              <a:solidFill>
                <a:schemeClr val="accent1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5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FFC38-5265-43E8-BAD7-91D57B91D8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8076" y="1387100"/>
            <a:ext cx="1889947" cy="17611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237AD30-2ABB-4B8D-B01F-8035ED2C69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14591" y="3346362"/>
            <a:ext cx="2344898" cy="21104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1D96B2-C1AB-48B0-8CBC-C1D7ACBF92A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83352" y="7352628"/>
            <a:ext cx="1539393" cy="14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9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-2-Template-A4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-4-Pics-Left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symbo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B</Template>
  <TotalTime>329</TotalTime>
  <Words>731</Words>
  <Application>Microsoft Office PowerPoint</Application>
  <PresentationFormat>Custom</PresentationFormat>
  <Paragraphs>145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Lucida Grande</vt:lpstr>
      <vt:lpstr>Roboto</vt:lpstr>
      <vt:lpstr>Times New Roman</vt:lpstr>
      <vt:lpstr>Cover-2-Template-A4</vt:lpstr>
      <vt:lpstr>Basic-4-Pics-Left2</vt:lpstr>
      <vt:lpstr>Photosymbol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Photosymbols</Company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Colin Buck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Colin Buck</cp:lastModifiedBy>
  <cp:revision>57</cp:revision>
  <dcterms:created xsi:type="dcterms:W3CDTF">2021-01-07T12:37:20Z</dcterms:created>
  <dcterms:modified xsi:type="dcterms:W3CDTF">2021-01-14T08:31:42Z</dcterms:modified>
  <cp:category/>
</cp:coreProperties>
</file>