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305" r:id="rId5"/>
    <p:sldId id="284" r:id="rId6"/>
    <p:sldId id="292" r:id="rId7"/>
    <p:sldId id="307" r:id="rId8"/>
    <p:sldId id="309" r:id="rId9"/>
    <p:sldId id="308" r:id="rId10"/>
    <p:sldId id="318" r:id="rId11"/>
    <p:sldId id="306" r:id="rId12"/>
    <p:sldId id="319" r:id="rId13"/>
    <p:sldId id="323" r:id="rId14"/>
    <p:sldId id="312" r:id="rId15"/>
    <p:sldId id="314" r:id="rId16"/>
    <p:sldId id="313" r:id="rId17"/>
    <p:sldId id="315" r:id="rId18"/>
    <p:sldId id="311"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10" r:id="rId55"/>
    <p:sldId id="321" r:id="rId56"/>
    <p:sldId id="320" r:id="rId57"/>
    <p:sldId id="322" r:id="rId58"/>
  </p:sldIdLst>
  <p:sldSz cx="12192000" cy="6858000"/>
  <p:notesSz cx="6858000" cy="91440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Ribenfors" initials="FR" lastIdx="13" clrIdx="0">
    <p:extLst>
      <p:ext uri="{19B8F6BF-5375-455C-9EA6-DF929625EA0E}">
        <p15:presenceInfo xmlns:p15="http://schemas.microsoft.com/office/powerpoint/2012/main" userId="S-1-5-21-3752231544-1805636351-4262216038-482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B3C"/>
    <a:srgbClr val="56B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ECD8E-2C4C-6F49-94AC-7B405C953B99}" v="157" dt="2022-03-10T16:43:51.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92" d="100"/>
          <a:sy n="92" d="100"/>
        </p:scale>
        <p:origin x="6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Hart" userId="a3f1ee5b-8560-46a1-95df-b144e53dcb16" providerId="ADAL" clId="{8F5ECD8E-2C4C-6F49-94AC-7B405C953B99}"/>
    <pc:docChg chg="undo redo custSel addSld delSld modSld sldOrd">
      <pc:chgData name="Jennifer Hart" userId="a3f1ee5b-8560-46a1-95df-b144e53dcb16" providerId="ADAL" clId="{8F5ECD8E-2C4C-6F49-94AC-7B405C953B99}" dt="2022-03-10T17:15:51.582" v="1190" actId="20577"/>
      <pc:docMkLst>
        <pc:docMk/>
      </pc:docMkLst>
      <pc:sldChg chg="modSp mod">
        <pc:chgData name="Jennifer Hart" userId="a3f1ee5b-8560-46a1-95df-b144e53dcb16" providerId="ADAL" clId="{8F5ECD8E-2C4C-6F49-94AC-7B405C953B99}" dt="2022-03-10T14:28:13.316" v="4" actId="2711"/>
        <pc:sldMkLst>
          <pc:docMk/>
          <pc:sldMk cId="2297873232" sldId="260"/>
        </pc:sldMkLst>
        <pc:spChg chg="mod">
          <ac:chgData name="Jennifer Hart" userId="a3f1ee5b-8560-46a1-95df-b144e53dcb16" providerId="ADAL" clId="{8F5ECD8E-2C4C-6F49-94AC-7B405C953B99}" dt="2022-03-10T14:28:02.965" v="1" actId="2711"/>
          <ac:spMkLst>
            <pc:docMk/>
            <pc:sldMk cId="2297873232" sldId="260"/>
            <ac:spMk id="2" creationId="{4B1BBDED-423D-4D6E-B02D-5F887B37F01C}"/>
          </ac:spMkLst>
        </pc:spChg>
        <pc:graphicFrameChg chg="modGraphic">
          <ac:chgData name="Jennifer Hart" userId="a3f1ee5b-8560-46a1-95df-b144e53dcb16" providerId="ADAL" clId="{8F5ECD8E-2C4C-6F49-94AC-7B405C953B99}" dt="2022-03-10T14:28:13.316" v="4" actId="2711"/>
          <ac:graphicFrameMkLst>
            <pc:docMk/>
            <pc:sldMk cId="2297873232" sldId="260"/>
            <ac:graphicFrameMk id="4" creationId="{FDF630BE-47BB-4713-B959-6FA776050969}"/>
          </ac:graphicFrameMkLst>
        </pc:graphicFrameChg>
      </pc:sldChg>
      <pc:sldChg chg="modSp">
        <pc:chgData name="Jennifer Hart" userId="a3f1ee5b-8560-46a1-95df-b144e53dcb16" providerId="ADAL" clId="{8F5ECD8E-2C4C-6F49-94AC-7B405C953B99}" dt="2022-03-10T14:28:18.196" v="5" actId="2711"/>
        <pc:sldMkLst>
          <pc:docMk/>
          <pc:sldMk cId="4142421362" sldId="284"/>
        </pc:sldMkLst>
        <pc:spChg chg="mod">
          <ac:chgData name="Jennifer Hart" userId="a3f1ee5b-8560-46a1-95df-b144e53dcb16" providerId="ADAL" clId="{8F5ECD8E-2C4C-6F49-94AC-7B405C953B99}" dt="2022-03-10T14:28:18.196" v="5" actId="2711"/>
          <ac:spMkLst>
            <pc:docMk/>
            <pc:sldMk cId="4142421362" sldId="284"/>
            <ac:spMk id="2" creationId="{9EBD3ED8-868E-4607-BCEB-1BA1EC766908}"/>
          </ac:spMkLst>
        </pc:spChg>
      </pc:sldChg>
      <pc:sldChg chg="modSp mod">
        <pc:chgData name="Jennifer Hart" userId="a3f1ee5b-8560-46a1-95df-b144e53dcb16" providerId="ADAL" clId="{8F5ECD8E-2C4C-6F49-94AC-7B405C953B99}" dt="2022-03-10T14:28:24.311" v="6" actId="2711"/>
        <pc:sldMkLst>
          <pc:docMk/>
          <pc:sldMk cId="2450587397" sldId="292"/>
        </pc:sldMkLst>
        <pc:spChg chg="mod">
          <ac:chgData name="Jennifer Hart" userId="a3f1ee5b-8560-46a1-95df-b144e53dcb16" providerId="ADAL" clId="{8F5ECD8E-2C4C-6F49-94AC-7B405C953B99}" dt="2022-03-10T14:28:24.311" v="6" actId="2711"/>
          <ac:spMkLst>
            <pc:docMk/>
            <pc:sldMk cId="2450587397" sldId="292"/>
            <ac:spMk id="2" creationId="{573F3D97-3A40-4420-8651-DFFEC366413C}"/>
          </ac:spMkLst>
        </pc:spChg>
      </pc:sldChg>
      <pc:sldChg chg="modSp mod">
        <pc:chgData name="Jennifer Hart" userId="a3f1ee5b-8560-46a1-95df-b144e53dcb16" providerId="ADAL" clId="{8F5ECD8E-2C4C-6F49-94AC-7B405C953B99}" dt="2022-03-10T16:44:27.903" v="1124" actId="2711"/>
        <pc:sldMkLst>
          <pc:docMk/>
          <pc:sldMk cId="3597209513" sldId="305"/>
        </pc:sldMkLst>
        <pc:spChg chg="mod">
          <ac:chgData name="Jennifer Hart" userId="a3f1ee5b-8560-46a1-95df-b144e53dcb16" providerId="ADAL" clId="{8F5ECD8E-2C4C-6F49-94AC-7B405C953B99}" dt="2022-03-10T16:44:27.903" v="1124" actId="2711"/>
          <ac:spMkLst>
            <pc:docMk/>
            <pc:sldMk cId="3597209513" sldId="305"/>
            <ac:spMk id="2" creationId="{68E2B346-E018-4654-AC4B-5DAB3D0D75C7}"/>
          </ac:spMkLst>
        </pc:spChg>
      </pc:sldChg>
      <pc:sldChg chg="addSp delSp modSp mod">
        <pc:chgData name="Jennifer Hart" userId="a3f1ee5b-8560-46a1-95df-b144e53dcb16" providerId="ADAL" clId="{8F5ECD8E-2C4C-6F49-94AC-7B405C953B99}" dt="2022-03-10T15:04:06.864" v="255" actId="2710"/>
        <pc:sldMkLst>
          <pc:docMk/>
          <pc:sldMk cId="1187183462" sldId="306"/>
        </pc:sldMkLst>
        <pc:spChg chg="mod">
          <ac:chgData name="Jennifer Hart" userId="a3f1ee5b-8560-46a1-95df-b144e53dcb16" providerId="ADAL" clId="{8F5ECD8E-2C4C-6F49-94AC-7B405C953B99}" dt="2022-03-10T14:29:20.615" v="27" actId="2711"/>
          <ac:spMkLst>
            <pc:docMk/>
            <pc:sldMk cId="1187183462" sldId="306"/>
            <ac:spMk id="2" creationId="{573F3D97-3A40-4420-8651-DFFEC366413C}"/>
          </ac:spMkLst>
        </pc:spChg>
        <pc:spChg chg="mod">
          <ac:chgData name="Jennifer Hart" userId="a3f1ee5b-8560-46a1-95df-b144e53dcb16" providerId="ADAL" clId="{8F5ECD8E-2C4C-6F49-94AC-7B405C953B99}" dt="2022-03-10T15:04:06.864" v="255" actId="2710"/>
          <ac:spMkLst>
            <pc:docMk/>
            <pc:sldMk cId="1187183462" sldId="306"/>
            <ac:spMk id="3" creationId="{D3A0DF02-53AA-465C-A54A-AF6F949B3F46}"/>
          </ac:spMkLst>
        </pc:spChg>
        <pc:picChg chg="mod">
          <ac:chgData name="Jennifer Hart" userId="a3f1ee5b-8560-46a1-95df-b144e53dcb16" providerId="ADAL" clId="{8F5ECD8E-2C4C-6F49-94AC-7B405C953B99}" dt="2022-03-10T14:56:14.706" v="174" actId="167"/>
          <ac:picMkLst>
            <pc:docMk/>
            <pc:sldMk cId="1187183462" sldId="306"/>
            <ac:picMk id="5" creationId="{7C50D781-16A0-4C8B-ACF5-7B6A688E2FE9}"/>
          </ac:picMkLst>
        </pc:picChg>
        <pc:picChg chg="add mod">
          <ac:chgData name="Jennifer Hart" userId="a3f1ee5b-8560-46a1-95df-b144e53dcb16" providerId="ADAL" clId="{8F5ECD8E-2C4C-6F49-94AC-7B405C953B99}" dt="2022-03-10T14:59:52.234" v="197" actId="1076"/>
          <ac:picMkLst>
            <pc:docMk/>
            <pc:sldMk cId="1187183462" sldId="306"/>
            <ac:picMk id="7" creationId="{BD0407E5-6B46-4F41-B7CD-848326D2C220}"/>
          </ac:picMkLst>
        </pc:picChg>
        <pc:picChg chg="mod">
          <ac:chgData name="Jennifer Hart" userId="a3f1ee5b-8560-46a1-95df-b144e53dcb16" providerId="ADAL" clId="{8F5ECD8E-2C4C-6F49-94AC-7B405C953B99}" dt="2022-03-10T14:59:55.986" v="198" actId="166"/>
          <ac:picMkLst>
            <pc:docMk/>
            <pc:sldMk cId="1187183462" sldId="306"/>
            <ac:picMk id="8" creationId="{DA3F3757-C39A-498B-85C4-80D2923D543B}"/>
          </ac:picMkLst>
        </pc:picChg>
        <pc:picChg chg="del">
          <ac:chgData name="Jennifer Hart" userId="a3f1ee5b-8560-46a1-95df-b144e53dcb16" providerId="ADAL" clId="{8F5ECD8E-2C4C-6F49-94AC-7B405C953B99}" dt="2022-03-10T14:55:09.137" v="151" actId="21"/>
          <ac:picMkLst>
            <pc:docMk/>
            <pc:sldMk cId="1187183462" sldId="306"/>
            <ac:picMk id="10" creationId="{9F981ECF-31B4-43E9-A318-031A66F1D774}"/>
          </ac:picMkLst>
        </pc:picChg>
      </pc:sldChg>
      <pc:sldChg chg="modSp mod">
        <pc:chgData name="Jennifer Hart" userId="a3f1ee5b-8560-46a1-95df-b144e53dcb16" providerId="ADAL" clId="{8F5ECD8E-2C4C-6F49-94AC-7B405C953B99}" dt="2022-03-10T14:29:02.674" v="24" actId="2711"/>
        <pc:sldMkLst>
          <pc:docMk/>
          <pc:sldMk cId="3231217380" sldId="307"/>
        </pc:sldMkLst>
        <pc:spChg chg="mod">
          <ac:chgData name="Jennifer Hart" userId="a3f1ee5b-8560-46a1-95df-b144e53dcb16" providerId="ADAL" clId="{8F5ECD8E-2C4C-6F49-94AC-7B405C953B99}" dt="2022-03-10T14:29:02.674" v="24" actId="2711"/>
          <ac:spMkLst>
            <pc:docMk/>
            <pc:sldMk cId="3231217380" sldId="307"/>
            <ac:spMk id="2" creationId="{573F3D97-3A40-4420-8651-DFFEC366413C}"/>
          </ac:spMkLst>
        </pc:spChg>
      </pc:sldChg>
      <pc:sldChg chg="modSp mod">
        <pc:chgData name="Jennifer Hart" userId="a3f1ee5b-8560-46a1-95df-b144e53dcb16" providerId="ADAL" clId="{8F5ECD8E-2C4C-6F49-94AC-7B405C953B99}" dt="2022-03-10T14:28:54.114" v="23" actId="14100"/>
        <pc:sldMkLst>
          <pc:docMk/>
          <pc:sldMk cId="1269352653" sldId="308"/>
        </pc:sldMkLst>
        <pc:spChg chg="mod">
          <ac:chgData name="Jennifer Hart" userId="a3f1ee5b-8560-46a1-95df-b144e53dcb16" providerId="ADAL" clId="{8F5ECD8E-2C4C-6F49-94AC-7B405C953B99}" dt="2022-03-10T14:28:54.114" v="23" actId="14100"/>
          <ac:spMkLst>
            <pc:docMk/>
            <pc:sldMk cId="1269352653" sldId="308"/>
            <ac:spMk id="2" creationId="{573F3D97-3A40-4420-8651-DFFEC366413C}"/>
          </ac:spMkLst>
        </pc:spChg>
        <pc:picChg chg="mod">
          <ac:chgData name="Jennifer Hart" userId="a3f1ee5b-8560-46a1-95df-b144e53dcb16" providerId="ADAL" clId="{8F5ECD8E-2C4C-6F49-94AC-7B405C953B99}" dt="2022-03-10T14:28:48.851" v="22" actId="1076"/>
          <ac:picMkLst>
            <pc:docMk/>
            <pc:sldMk cId="1269352653" sldId="308"/>
            <ac:picMk id="5" creationId="{97276003-F812-48CB-A3C3-0348C9EC9BC6}"/>
          </ac:picMkLst>
        </pc:picChg>
      </pc:sldChg>
      <pc:sldChg chg="modSp mod">
        <pc:chgData name="Jennifer Hart" userId="a3f1ee5b-8560-46a1-95df-b144e53dcb16" providerId="ADAL" clId="{8F5ECD8E-2C4C-6F49-94AC-7B405C953B99}" dt="2022-03-10T16:44:42.087" v="1126" actId="5793"/>
        <pc:sldMkLst>
          <pc:docMk/>
          <pc:sldMk cId="2927045824" sldId="309"/>
        </pc:sldMkLst>
        <pc:spChg chg="mod">
          <ac:chgData name="Jennifer Hart" userId="a3f1ee5b-8560-46a1-95df-b144e53dcb16" providerId="ADAL" clId="{8F5ECD8E-2C4C-6F49-94AC-7B405C953B99}" dt="2022-03-10T14:29:07.992" v="25" actId="2711"/>
          <ac:spMkLst>
            <pc:docMk/>
            <pc:sldMk cId="2927045824" sldId="309"/>
            <ac:spMk id="2" creationId="{573F3D97-3A40-4420-8651-DFFEC366413C}"/>
          </ac:spMkLst>
        </pc:spChg>
        <pc:spChg chg="mod">
          <ac:chgData name="Jennifer Hart" userId="a3f1ee5b-8560-46a1-95df-b144e53dcb16" providerId="ADAL" clId="{8F5ECD8E-2C4C-6F49-94AC-7B405C953B99}" dt="2022-03-10T16:44:42.087" v="1126" actId="5793"/>
          <ac:spMkLst>
            <pc:docMk/>
            <pc:sldMk cId="2927045824" sldId="309"/>
            <ac:spMk id="3" creationId="{D3A0DF02-53AA-465C-A54A-AF6F949B3F46}"/>
          </ac:spMkLst>
        </pc:spChg>
      </pc:sldChg>
      <pc:sldChg chg="addSp delSp modSp mod ord">
        <pc:chgData name="Jennifer Hart" userId="a3f1ee5b-8560-46a1-95df-b144e53dcb16" providerId="ADAL" clId="{8F5ECD8E-2C4C-6F49-94AC-7B405C953B99}" dt="2022-03-10T14:34:51.653" v="42" actId="20578"/>
        <pc:sldMkLst>
          <pc:docMk/>
          <pc:sldMk cId="1189145624" sldId="310"/>
        </pc:sldMkLst>
        <pc:spChg chg="mod">
          <ac:chgData name="Jennifer Hart" userId="a3f1ee5b-8560-46a1-95df-b144e53dcb16" providerId="ADAL" clId="{8F5ECD8E-2C4C-6F49-94AC-7B405C953B99}" dt="2022-03-10T14:29:32.679" v="29" actId="2711"/>
          <ac:spMkLst>
            <pc:docMk/>
            <pc:sldMk cId="1189145624" sldId="310"/>
            <ac:spMk id="2" creationId="{573F3D97-3A40-4420-8651-DFFEC366413C}"/>
          </ac:spMkLst>
        </pc:spChg>
        <pc:spChg chg="add del mod">
          <ac:chgData name="Jennifer Hart" userId="a3f1ee5b-8560-46a1-95df-b144e53dcb16" providerId="ADAL" clId="{8F5ECD8E-2C4C-6F49-94AC-7B405C953B99}" dt="2022-03-10T14:30:21.903" v="33"/>
          <ac:spMkLst>
            <pc:docMk/>
            <pc:sldMk cId="1189145624" sldId="310"/>
            <ac:spMk id="4" creationId="{663C4A80-1D09-7848-B620-8362E8C8F20D}"/>
          </ac:spMkLst>
        </pc:spChg>
        <pc:picChg chg="add mod">
          <ac:chgData name="Jennifer Hart" userId="a3f1ee5b-8560-46a1-95df-b144e53dcb16" providerId="ADAL" clId="{8F5ECD8E-2C4C-6F49-94AC-7B405C953B99}" dt="2022-03-10T14:30:55.067" v="34"/>
          <ac:picMkLst>
            <pc:docMk/>
            <pc:sldMk cId="1189145624" sldId="310"/>
            <ac:picMk id="7" creationId="{3600DB1D-918E-814C-9239-2A126936EA7C}"/>
          </ac:picMkLst>
        </pc:picChg>
        <pc:picChg chg="add mod">
          <ac:chgData name="Jennifer Hart" userId="a3f1ee5b-8560-46a1-95df-b144e53dcb16" providerId="ADAL" clId="{8F5ECD8E-2C4C-6F49-94AC-7B405C953B99}" dt="2022-03-10T14:30:55.067" v="34"/>
          <ac:picMkLst>
            <pc:docMk/>
            <pc:sldMk cId="1189145624" sldId="310"/>
            <ac:picMk id="8" creationId="{77F9F380-97A6-124E-AE7C-599DE0939453}"/>
          </ac:picMkLst>
        </pc:picChg>
        <pc:picChg chg="add mod">
          <ac:chgData name="Jennifer Hart" userId="a3f1ee5b-8560-46a1-95df-b144e53dcb16" providerId="ADAL" clId="{8F5ECD8E-2C4C-6F49-94AC-7B405C953B99}" dt="2022-03-10T14:30:55.067" v="34"/>
          <ac:picMkLst>
            <pc:docMk/>
            <pc:sldMk cId="1189145624" sldId="310"/>
            <ac:picMk id="9" creationId="{985F6AEF-492E-B848-861B-2F973849908B}"/>
          </ac:picMkLst>
        </pc:picChg>
        <pc:picChg chg="add del mod">
          <ac:chgData name="Jennifer Hart" userId="a3f1ee5b-8560-46a1-95df-b144e53dcb16" providerId="ADAL" clId="{8F5ECD8E-2C4C-6F49-94AC-7B405C953B99}" dt="2022-03-10T14:30:21.903" v="33"/>
          <ac:picMkLst>
            <pc:docMk/>
            <pc:sldMk cId="1189145624" sldId="310"/>
            <ac:picMk id="1027" creationId="{498B56DB-1336-134B-BB8C-A6851B7A09D9}"/>
          </ac:picMkLst>
        </pc:picChg>
        <pc:picChg chg="add del mod">
          <ac:chgData name="Jennifer Hart" userId="a3f1ee5b-8560-46a1-95df-b144e53dcb16" providerId="ADAL" clId="{8F5ECD8E-2C4C-6F49-94AC-7B405C953B99}" dt="2022-03-10T14:30:21.903" v="33"/>
          <ac:picMkLst>
            <pc:docMk/>
            <pc:sldMk cId="1189145624" sldId="310"/>
            <ac:picMk id="1028" creationId="{AA89744E-A241-A847-9869-82DFDB4D54E4}"/>
          </ac:picMkLst>
        </pc:picChg>
      </pc:sldChg>
      <pc:sldChg chg="addSp delSp modSp mod ord">
        <pc:chgData name="Jennifer Hart" userId="a3f1ee5b-8560-46a1-95df-b144e53dcb16" providerId="ADAL" clId="{8F5ECD8E-2C4C-6F49-94AC-7B405C953B99}" dt="2022-03-10T17:15:51.582" v="1190" actId="20577"/>
        <pc:sldMkLst>
          <pc:docMk/>
          <pc:sldMk cId="1457929490" sldId="311"/>
        </pc:sldMkLst>
        <pc:spChg chg="mod">
          <ac:chgData name="Jennifer Hart" userId="a3f1ee5b-8560-46a1-95df-b144e53dcb16" providerId="ADAL" clId="{8F5ECD8E-2C4C-6F49-94AC-7B405C953B99}" dt="2022-03-10T15:19:25.244" v="290" actId="20577"/>
          <ac:spMkLst>
            <pc:docMk/>
            <pc:sldMk cId="1457929490" sldId="311"/>
            <ac:spMk id="2" creationId="{573F3D97-3A40-4420-8651-DFFEC366413C}"/>
          </ac:spMkLst>
        </pc:spChg>
        <pc:spChg chg="mod">
          <ac:chgData name="Jennifer Hart" userId="a3f1ee5b-8560-46a1-95df-b144e53dcb16" providerId="ADAL" clId="{8F5ECD8E-2C4C-6F49-94AC-7B405C953B99}" dt="2022-03-10T17:15:51.582" v="1190" actId="20577"/>
          <ac:spMkLst>
            <pc:docMk/>
            <pc:sldMk cId="1457929490" sldId="311"/>
            <ac:spMk id="3" creationId="{D3A0DF02-53AA-465C-A54A-AF6F949B3F46}"/>
          </ac:spMkLst>
        </pc:spChg>
        <pc:picChg chg="add del mod">
          <ac:chgData name="Jennifer Hart" userId="a3f1ee5b-8560-46a1-95df-b144e53dcb16" providerId="ADAL" clId="{8F5ECD8E-2C4C-6F49-94AC-7B405C953B99}" dt="2022-03-10T15:19:29.894" v="291" actId="478"/>
          <ac:picMkLst>
            <pc:docMk/>
            <pc:sldMk cId="1457929490" sldId="311"/>
            <ac:picMk id="5" creationId="{9BBC53F7-BCBB-C049-8399-C6FA41D20A9E}"/>
          </ac:picMkLst>
        </pc:picChg>
        <pc:picChg chg="del">
          <ac:chgData name="Jennifer Hart" userId="a3f1ee5b-8560-46a1-95df-b144e53dcb16" providerId="ADAL" clId="{8F5ECD8E-2C4C-6F49-94AC-7B405C953B99}" dt="2022-03-10T14:41:17.192" v="67" actId="478"/>
          <ac:picMkLst>
            <pc:docMk/>
            <pc:sldMk cId="1457929490" sldId="311"/>
            <ac:picMk id="6" creationId="{7798A397-01E5-426C-84E6-6D77ED22B699}"/>
          </ac:picMkLst>
        </pc:picChg>
        <pc:picChg chg="add mod">
          <ac:chgData name="Jennifer Hart" userId="a3f1ee5b-8560-46a1-95df-b144e53dcb16" providerId="ADAL" clId="{8F5ECD8E-2C4C-6F49-94AC-7B405C953B99}" dt="2022-03-10T15:19:36.218" v="295" actId="1076"/>
          <ac:picMkLst>
            <pc:docMk/>
            <pc:sldMk cId="1457929490" sldId="311"/>
            <ac:picMk id="7" creationId="{FDFA323B-2E4F-9244-9ECC-6341703B85B7}"/>
          </ac:picMkLst>
        </pc:picChg>
      </pc:sldChg>
      <pc:sldChg chg="modSp mod">
        <pc:chgData name="Jennifer Hart" userId="a3f1ee5b-8560-46a1-95df-b144e53dcb16" providerId="ADAL" clId="{8F5ECD8E-2C4C-6F49-94AC-7B405C953B99}" dt="2022-03-10T16:34:31.899" v="1030" actId="20577"/>
        <pc:sldMkLst>
          <pc:docMk/>
          <pc:sldMk cId="2397221751" sldId="312"/>
        </pc:sldMkLst>
        <pc:spChg chg="mod">
          <ac:chgData name="Jennifer Hart" userId="a3f1ee5b-8560-46a1-95df-b144e53dcb16" providerId="ADAL" clId="{8F5ECD8E-2C4C-6F49-94AC-7B405C953B99}" dt="2022-03-10T16:34:31.899" v="1030" actId="20577"/>
          <ac:spMkLst>
            <pc:docMk/>
            <pc:sldMk cId="2397221751" sldId="312"/>
            <ac:spMk id="2" creationId="{573F3D97-3A40-4420-8651-DFFEC366413C}"/>
          </ac:spMkLst>
        </pc:spChg>
      </pc:sldChg>
      <pc:sldChg chg="modSp mod">
        <pc:chgData name="Jennifer Hart" userId="a3f1ee5b-8560-46a1-95df-b144e53dcb16" providerId="ADAL" clId="{8F5ECD8E-2C4C-6F49-94AC-7B405C953B99}" dt="2022-03-10T16:34:37.855" v="1032" actId="20577"/>
        <pc:sldMkLst>
          <pc:docMk/>
          <pc:sldMk cId="1978700051" sldId="313"/>
        </pc:sldMkLst>
        <pc:spChg chg="mod">
          <ac:chgData name="Jennifer Hart" userId="a3f1ee5b-8560-46a1-95df-b144e53dcb16" providerId="ADAL" clId="{8F5ECD8E-2C4C-6F49-94AC-7B405C953B99}" dt="2022-03-10T16:34:37.855" v="1032" actId="20577"/>
          <ac:spMkLst>
            <pc:docMk/>
            <pc:sldMk cId="1978700051" sldId="313"/>
            <ac:spMk id="2" creationId="{573F3D97-3A40-4420-8651-DFFEC366413C}"/>
          </ac:spMkLst>
        </pc:spChg>
      </pc:sldChg>
      <pc:sldChg chg="modSp mod">
        <pc:chgData name="Jennifer Hart" userId="a3f1ee5b-8560-46a1-95df-b144e53dcb16" providerId="ADAL" clId="{8F5ECD8E-2C4C-6F49-94AC-7B405C953B99}" dt="2022-03-10T16:34:35.279" v="1031" actId="20577"/>
        <pc:sldMkLst>
          <pc:docMk/>
          <pc:sldMk cId="4029460702" sldId="314"/>
        </pc:sldMkLst>
        <pc:spChg chg="mod">
          <ac:chgData name="Jennifer Hart" userId="a3f1ee5b-8560-46a1-95df-b144e53dcb16" providerId="ADAL" clId="{8F5ECD8E-2C4C-6F49-94AC-7B405C953B99}" dt="2022-03-10T16:34:35.279" v="1031" actId="20577"/>
          <ac:spMkLst>
            <pc:docMk/>
            <pc:sldMk cId="4029460702" sldId="314"/>
            <ac:spMk id="2" creationId="{573F3D97-3A40-4420-8651-DFFEC366413C}"/>
          </ac:spMkLst>
        </pc:spChg>
        <pc:spChg chg="mod">
          <ac:chgData name="Jennifer Hart" userId="a3f1ee5b-8560-46a1-95df-b144e53dcb16" providerId="ADAL" clId="{8F5ECD8E-2C4C-6F49-94AC-7B405C953B99}" dt="2022-03-10T15:53:05.112" v="823" actId="20577"/>
          <ac:spMkLst>
            <pc:docMk/>
            <pc:sldMk cId="4029460702" sldId="314"/>
            <ac:spMk id="3" creationId="{D3A0DF02-53AA-465C-A54A-AF6F949B3F46}"/>
          </ac:spMkLst>
        </pc:spChg>
      </pc:sldChg>
      <pc:sldChg chg="modSp mod">
        <pc:chgData name="Jennifer Hart" userId="a3f1ee5b-8560-46a1-95df-b144e53dcb16" providerId="ADAL" clId="{8F5ECD8E-2C4C-6F49-94AC-7B405C953B99}" dt="2022-03-10T16:34:40.425" v="1033" actId="20577"/>
        <pc:sldMkLst>
          <pc:docMk/>
          <pc:sldMk cId="1397021659" sldId="315"/>
        </pc:sldMkLst>
        <pc:spChg chg="mod">
          <ac:chgData name="Jennifer Hart" userId="a3f1ee5b-8560-46a1-95df-b144e53dcb16" providerId="ADAL" clId="{8F5ECD8E-2C4C-6F49-94AC-7B405C953B99}" dt="2022-03-10T16:34:40.425" v="1033" actId="20577"/>
          <ac:spMkLst>
            <pc:docMk/>
            <pc:sldMk cId="1397021659" sldId="315"/>
            <ac:spMk id="2" creationId="{573F3D97-3A40-4420-8651-DFFEC366413C}"/>
          </ac:spMkLst>
        </pc:spChg>
      </pc:sldChg>
      <pc:sldChg chg="del">
        <pc:chgData name="Jennifer Hart" userId="a3f1ee5b-8560-46a1-95df-b144e53dcb16" providerId="ADAL" clId="{8F5ECD8E-2C4C-6F49-94AC-7B405C953B99}" dt="2022-03-10T14:34:44.409" v="41" actId="2696"/>
        <pc:sldMkLst>
          <pc:docMk/>
          <pc:sldMk cId="2837490578" sldId="316"/>
        </pc:sldMkLst>
      </pc:sldChg>
      <pc:sldChg chg="modSp mod">
        <pc:chgData name="Jennifer Hart" userId="a3f1ee5b-8560-46a1-95df-b144e53dcb16" providerId="ADAL" clId="{8F5ECD8E-2C4C-6F49-94AC-7B405C953B99}" dt="2022-03-10T14:29:13.824" v="26" actId="2711"/>
        <pc:sldMkLst>
          <pc:docMk/>
          <pc:sldMk cId="3769976861" sldId="318"/>
        </pc:sldMkLst>
        <pc:spChg chg="mod">
          <ac:chgData name="Jennifer Hart" userId="a3f1ee5b-8560-46a1-95df-b144e53dcb16" providerId="ADAL" clId="{8F5ECD8E-2C4C-6F49-94AC-7B405C953B99}" dt="2022-03-10T14:29:13.824" v="26" actId="2711"/>
          <ac:spMkLst>
            <pc:docMk/>
            <pc:sldMk cId="3769976861" sldId="318"/>
            <ac:spMk id="2" creationId="{573F3D97-3A40-4420-8651-DFFEC366413C}"/>
          </ac:spMkLst>
        </pc:spChg>
      </pc:sldChg>
      <pc:sldChg chg="addSp delSp modSp mod">
        <pc:chgData name="Jennifer Hart" userId="a3f1ee5b-8560-46a1-95df-b144e53dcb16" providerId="ADAL" clId="{8F5ECD8E-2C4C-6F49-94AC-7B405C953B99}" dt="2022-03-10T15:02:27.980" v="254" actId="1038"/>
        <pc:sldMkLst>
          <pc:docMk/>
          <pc:sldMk cId="3001215561" sldId="319"/>
        </pc:sldMkLst>
        <pc:spChg chg="mod">
          <ac:chgData name="Jennifer Hart" userId="a3f1ee5b-8560-46a1-95df-b144e53dcb16" providerId="ADAL" clId="{8F5ECD8E-2C4C-6F49-94AC-7B405C953B99}" dt="2022-03-10T14:29:25.098" v="28" actId="2711"/>
          <ac:spMkLst>
            <pc:docMk/>
            <pc:sldMk cId="3001215561" sldId="319"/>
            <ac:spMk id="2" creationId="{573F3D97-3A40-4420-8651-DFFEC366413C}"/>
          </ac:spMkLst>
        </pc:spChg>
        <pc:spChg chg="mod">
          <ac:chgData name="Jennifer Hart" userId="a3f1ee5b-8560-46a1-95df-b144e53dcb16" providerId="ADAL" clId="{8F5ECD8E-2C4C-6F49-94AC-7B405C953B99}" dt="2022-03-10T15:02:27.980" v="254" actId="1038"/>
          <ac:spMkLst>
            <pc:docMk/>
            <pc:sldMk cId="3001215561" sldId="319"/>
            <ac:spMk id="3" creationId="{D3A0DF02-53AA-465C-A54A-AF6F949B3F46}"/>
          </ac:spMkLst>
        </pc:spChg>
        <pc:picChg chg="del">
          <ac:chgData name="Jennifer Hart" userId="a3f1ee5b-8560-46a1-95df-b144e53dcb16" providerId="ADAL" clId="{8F5ECD8E-2C4C-6F49-94AC-7B405C953B99}" dt="2022-03-10T14:55:18.137" v="154" actId="21"/>
          <ac:picMkLst>
            <pc:docMk/>
            <pc:sldMk cId="3001215561" sldId="319"/>
            <ac:picMk id="6" creationId="{0115C030-5728-4123-940F-EE2B082FA469}"/>
          </ac:picMkLst>
        </pc:picChg>
        <pc:picChg chg="add mod">
          <ac:chgData name="Jennifer Hart" userId="a3f1ee5b-8560-46a1-95df-b144e53dcb16" providerId="ADAL" clId="{8F5ECD8E-2C4C-6F49-94AC-7B405C953B99}" dt="2022-03-10T15:02:27.980" v="254" actId="1038"/>
          <ac:picMkLst>
            <pc:docMk/>
            <pc:sldMk cId="3001215561" sldId="319"/>
            <ac:picMk id="7" creationId="{379C2F52-8E2E-9144-9959-78D3317A09FE}"/>
          </ac:picMkLst>
        </pc:picChg>
        <pc:picChg chg="mod">
          <ac:chgData name="Jennifer Hart" userId="a3f1ee5b-8560-46a1-95df-b144e53dcb16" providerId="ADAL" clId="{8F5ECD8E-2C4C-6F49-94AC-7B405C953B99}" dt="2022-03-10T15:00:54.787" v="218" actId="166"/>
          <ac:picMkLst>
            <pc:docMk/>
            <pc:sldMk cId="3001215561" sldId="319"/>
            <ac:picMk id="9" creationId="{11CB2A9D-0A5F-4173-BB93-ED583DAF5CBE}"/>
          </ac:picMkLst>
        </pc:picChg>
        <pc:picChg chg="mod">
          <ac:chgData name="Jennifer Hart" userId="a3f1ee5b-8560-46a1-95df-b144e53dcb16" providerId="ADAL" clId="{8F5ECD8E-2C4C-6F49-94AC-7B405C953B99}" dt="2022-03-10T15:02:27.980" v="254" actId="1038"/>
          <ac:picMkLst>
            <pc:docMk/>
            <pc:sldMk cId="3001215561" sldId="319"/>
            <ac:picMk id="12" creationId="{D72333D4-147E-490C-8833-F8088081E0EC}"/>
          </ac:picMkLst>
        </pc:picChg>
      </pc:sldChg>
      <pc:sldChg chg="new del">
        <pc:chgData name="Jennifer Hart" userId="a3f1ee5b-8560-46a1-95df-b144e53dcb16" providerId="ADAL" clId="{8F5ECD8E-2C4C-6F49-94AC-7B405C953B99}" dt="2022-03-10T14:34:02.991" v="37" actId="2696"/>
        <pc:sldMkLst>
          <pc:docMk/>
          <pc:sldMk cId="3052880322" sldId="320"/>
        </pc:sldMkLst>
      </pc:sldChg>
      <pc:sldChg chg="add ord">
        <pc:chgData name="Jennifer Hart" userId="a3f1ee5b-8560-46a1-95df-b144e53dcb16" providerId="ADAL" clId="{8F5ECD8E-2C4C-6F49-94AC-7B405C953B99}" dt="2022-03-10T14:34:34.006" v="40" actId="20578"/>
        <pc:sldMkLst>
          <pc:docMk/>
          <pc:sldMk cId="3218897824" sldId="320"/>
        </pc:sldMkLst>
      </pc:sldChg>
      <pc:sldChg chg="add ord">
        <pc:chgData name="Jennifer Hart" userId="a3f1ee5b-8560-46a1-95df-b144e53dcb16" providerId="ADAL" clId="{8F5ECD8E-2C4C-6F49-94AC-7B405C953B99}" dt="2022-03-10T14:34:34.006" v="40" actId="20578"/>
        <pc:sldMkLst>
          <pc:docMk/>
          <pc:sldMk cId="1209848767" sldId="321"/>
        </pc:sldMkLst>
      </pc:sldChg>
      <pc:sldChg chg="add ord">
        <pc:chgData name="Jennifer Hart" userId="a3f1ee5b-8560-46a1-95df-b144e53dcb16" providerId="ADAL" clId="{8F5ECD8E-2C4C-6F49-94AC-7B405C953B99}" dt="2022-03-10T14:34:34.006" v="40" actId="20578"/>
        <pc:sldMkLst>
          <pc:docMk/>
          <pc:sldMk cId="956089102" sldId="322"/>
        </pc:sldMkLst>
      </pc:sldChg>
      <pc:sldChg chg="modSp add mod">
        <pc:chgData name="Jennifer Hart" userId="a3f1ee5b-8560-46a1-95df-b144e53dcb16" providerId="ADAL" clId="{8F5ECD8E-2C4C-6F49-94AC-7B405C953B99}" dt="2022-03-10T16:46:16.318" v="1152" actId="5793"/>
        <pc:sldMkLst>
          <pc:docMk/>
          <pc:sldMk cId="3756737217" sldId="323"/>
        </pc:sldMkLst>
        <pc:spChg chg="mod">
          <ac:chgData name="Jennifer Hart" userId="a3f1ee5b-8560-46a1-95df-b144e53dcb16" providerId="ADAL" clId="{8F5ECD8E-2C4C-6F49-94AC-7B405C953B99}" dt="2022-03-10T14:38:36.465" v="62" actId="2711"/>
          <ac:spMkLst>
            <pc:docMk/>
            <pc:sldMk cId="3756737217" sldId="323"/>
            <ac:spMk id="2" creationId="{573F3D97-3A40-4420-8651-DFFEC366413C}"/>
          </ac:spMkLst>
        </pc:spChg>
        <pc:spChg chg="mod">
          <ac:chgData name="Jennifer Hart" userId="a3f1ee5b-8560-46a1-95df-b144e53dcb16" providerId="ADAL" clId="{8F5ECD8E-2C4C-6F49-94AC-7B405C953B99}" dt="2022-03-10T16:46:16.318" v="1152" actId="5793"/>
          <ac:spMkLst>
            <pc:docMk/>
            <pc:sldMk cId="3756737217" sldId="323"/>
            <ac:spMk id="3" creationId="{D3A0DF02-53AA-465C-A54A-AF6F949B3F46}"/>
          </ac:spMkLst>
        </pc:spChg>
      </pc:sldChg>
      <pc:sldChg chg="addSp delSp modSp add mod">
        <pc:chgData name="Jennifer Hart" userId="a3f1ee5b-8560-46a1-95df-b144e53dcb16" providerId="ADAL" clId="{8F5ECD8E-2C4C-6F49-94AC-7B405C953B99}" dt="2022-03-10T16:45:49.716" v="1148" actId="14100"/>
        <pc:sldMkLst>
          <pc:docMk/>
          <pc:sldMk cId="3652563078" sldId="324"/>
        </pc:sldMkLst>
        <pc:spChg chg="mod">
          <ac:chgData name="Jennifer Hart" userId="a3f1ee5b-8560-46a1-95df-b144e53dcb16" providerId="ADAL" clId="{8F5ECD8E-2C4C-6F49-94AC-7B405C953B99}" dt="2022-03-10T16:34:45.633" v="1035" actId="20577"/>
          <ac:spMkLst>
            <pc:docMk/>
            <pc:sldMk cId="3652563078" sldId="324"/>
            <ac:spMk id="2" creationId="{573F3D97-3A40-4420-8651-DFFEC366413C}"/>
          </ac:spMkLst>
        </pc:spChg>
        <pc:spChg chg="mod">
          <ac:chgData name="Jennifer Hart" userId="a3f1ee5b-8560-46a1-95df-b144e53dcb16" providerId="ADAL" clId="{8F5ECD8E-2C4C-6F49-94AC-7B405C953B99}" dt="2022-03-10T16:45:49.716" v="1148" actId="14100"/>
          <ac:spMkLst>
            <pc:docMk/>
            <pc:sldMk cId="3652563078" sldId="324"/>
            <ac:spMk id="3" creationId="{D3A0DF02-53AA-465C-A54A-AF6F949B3F46}"/>
          </ac:spMkLst>
        </pc:spChg>
        <pc:spChg chg="add del mod">
          <ac:chgData name="Jennifer Hart" userId="a3f1ee5b-8560-46a1-95df-b144e53dcb16" providerId="ADAL" clId="{8F5ECD8E-2C4C-6F49-94AC-7B405C953B99}" dt="2022-03-10T15:33:44.334" v="488"/>
          <ac:spMkLst>
            <pc:docMk/>
            <pc:sldMk cId="3652563078" sldId="324"/>
            <ac:spMk id="4" creationId="{CD8B8508-4F3C-B44E-96C5-41B032F4861C}"/>
          </ac:spMkLst>
        </pc:spChg>
        <pc:spChg chg="add del mod">
          <ac:chgData name="Jennifer Hart" userId="a3f1ee5b-8560-46a1-95df-b144e53dcb16" providerId="ADAL" clId="{8F5ECD8E-2C4C-6F49-94AC-7B405C953B99}" dt="2022-03-10T15:35:29.941" v="529" actId="478"/>
          <ac:spMkLst>
            <pc:docMk/>
            <pc:sldMk cId="3652563078" sldId="324"/>
            <ac:spMk id="7" creationId="{AD752FE4-8CB3-1749-BDD4-5FE751336AC2}"/>
          </ac:spMkLst>
        </pc:spChg>
        <pc:spChg chg="add del mod">
          <ac:chgData name="Jennifer Hart" userId="a3f1ee5b-8560-46a1-95df-b144e53dcb16" providerId="ADAL" clId="{8F5ECD8E-2C4C-6F49-94AC-7B405C953B99}" dt="2022-03-10T15:39:08.745" v="586" actId="478"/>
          <ac:spMkLst>
            <pc:docMk/>
            <pc:sldMk cId="3652563078" sldId="324"/>
            <ac:spMk id="8" creationId="{69A9D2AD-4D82-434E-B549-230924B26D93}"/>
          </ac:spMkLst>
        </pc:spChg>
        <pc:picChg chg="add mod">
          <ac:chgData name="Jennifer Hart" userId="a3f1ee5b-8560-46a1-95df-b144e53dcb16" providerId="ADAL" clId="{8F5ECD8E-2C4C-6F49-94AC-7B405C953B99}" dt="2022-03-10T15:29:22.843" v="359"/>
          <ac:picMkLst>
            <pc:docMk/>
            <pc:sldMk cId="3652563078" sldId="324"/>
            <ac:picMk id="5" creationId="{9BB1980A-E007-DD4B-9678-FB0B68E966E7}"/>
          </ac:picMkLst>
        </pc:picChg>
        <pc:picChg chg="del">
          <ac:chgData name="Jennifer Hart" userId="a3f1ee5b-8560-46a1-95df-b144e53dcb16" providerId="ADAL" clId="{8F5ECD8E-2C4C-6F49-94AC-7B405C953B99}" dt="2022-03-10T15:29:25.233" v="360" actId="478"/>
          <ac:picMkLst>
            <pc:docMk/>
            <pc:sldMk cId="3652563078" sldId="324"/>
            <ac:picMk id="6" creationId="{7798A397-01E5-426C-84E6-6D77ED22B699}"/>
          </ac:picMkLst>
        </pc:picChg>
      </pc:sldChg>
      <pc:sldChg chg="delSp modSp add mod">
        <pc:chgData name="Jennifer Hart" userId="a3f1ee5b-8560-46a1-95df-b144e53dcb16" providerId="ADAL" clId="{8F5ECD8E-2C4C-6F49-94AC-7B405C953B99}" dt="2022-03-10T16:34:50.350" v="1037" actId="20577"/>
        <pc:sldMkLst>
          <pc:docMk/>
          <pc:sldMk cId="1580112722" sldId="325"/>
        </pc:sldMkLst>
        <pc:spChg chg="mod">
          <ac:chgData name="Jennifer Hart" userId="a3f1ee5b-8560-46a1-95df-b144e53dcb16" providerId="ADAL" clId="{8F5ECD8E-2C4C-6F49-94AC-7B405C953B99}" dt="2022-03-10T16:34:50.350" v="1037" actId="20577"/>
          <ac:spMkLst>
            <pc:docMk/>
            <pc:sldMk cId="1580112722" sldId="325"/>
            <ac:spMk id="2" creationId="{573F3D97-3A40-4420-8651-DFFEC366413C}"/>
          </ac:spMkLst>
        </pc:spChg>
        <pc:spChg chg="mod">
          <ac:chgData name="Jennifer Hart" userId="a3f1ee5b-8560-46a1-95df-b144e53dcb16" providerId="ADAL" clId="{8F5ECD8E-2C4C-6F49-94AC-7B405C953B99}" dt="2022-03-10T15:38:56.032" v="578" actId="1076"/>
          <ac:spMkLst>
            <pc:docMk/>
            <pc:sldMk cId="1580112722" sldId="325"/>
            <ac:spMk id="3" creationId="{D3A0DF02-53AA-465C-A54A-AF6F949B3F46}"/>
          </ac:spMkLst>
        </pc:spChg>
        <pc:spChg chg="del">
          <ac:chgData name="Jennifer Hart" userId="a3f1ee5b-8560-46a1-95df-b144e53dcb16" providerId="ADAL" clId="{8F5ECD8E-2C4C-6F49-94AC-7B405C953B99}" dt="2022-03-10T15:38:02.624" v="564" actId="478"/>
          <ac:spMkLst>
            <pc:docMk/>
            <pc:sldMk cId="1580112722" sldId="325"/>
            <ac:spMk id="8" creationId="{69A9D2AD-4D82-434E-B549-230924B26D93}"/>
          </ac:spMkLst>
        </pc:spChg>
      </pc:sldChg>
      <pc:sldChg chg="modSp add mod">
        <pc:chgData name="Jennifer Hart" userId="a3f1ee5b-8560-46a1-95df-b144e53dcb16" providerId="ADAL" clId="{8F5ECD8E-2C4C-6F49-94AC-7B405C953B99}" dt="2022-03-10T16:34:55.531" v="1039" actId="20577"/>
        <pc:sldMkLst>
          <pc:docMk/>
          <pc:sldMk cId="3432010740" sldId="326"/>
        </pc:sldMkLst>
        <pc:spChg chg="mod">
          <ac:chgData name="Jennifer Hart" userId="a3f1ee5b-8560-46a1-95df-b144e53dcb16" providerId="ADAL" clId="{8F5ECD8E-2C4C-6F49-94AC-7B405C953B99}" dt="2022-03-10T16:34:55.531" v="1039" actId="20577"/>
          <ac:spMkLst>
            <pc:docMk/>
            <pc:sldMk cId="3432010740" sldId="326"/>
            <ac:spMk id="2" creationId="{573F3D97-3A40-4420-8651-DFFEC366413C}"/>
          </ac:spMkLst>
        </pc:spChg>
        <pc:spChg chg="mod">
          <ac:chgData name="Jennifer Hart" userId="a3f1ee5b-8560-46a1-95df-b144e53dcb16" providerId="ADAL" clId="{8F5ECD8E-2C4C-6F49-94AC-7B405C953B99}" dt="2022-03-10T15:39:59.404" v="601" actId="1076"/>
          <ac:spMkLst>
            <pc:docMk/>
            <pc:sldMk cId="3432010740" sldId="326"/>
            <ac:spMk id="3" creationId="{D3A0DF02-53AA-465C-A54A-AF6F949B3F46}"/>
          </ac:spMkLst>
        </pc:spChg>
      </pc:sldChg>
      <pc:sldChg chg="modSp add mod">
        <pc:chgData name="Jennifer Hart" userId="a3f1ee5b-8560-46a1-95df-b144e53dcb16" providerId="ADAL" clId="{8F5ECD8E-2C4C-6F49-94AC-7B405C953B99}" dt="2022-03-10T16:34:59.563" v="1041" actId="20577"/>
        <pc:sldMkLst>
          <pc:docMk/>
          <pc:sldMk cId="1429778354" sldId="327"/>
        </pc:sldMkLst>
        <pc:spChg chg="mod">
          <ac:chgData name="Jennifer Hart" userId="a3f1ee5b-8560-46a1-95df-b144e53dcb16" providerId="ADAL" clId="{8F5ECD8E-2C4C-6F49-94AC-7B405C953B99}" dt="2022-03-10T16:34:59.563" v="1041" actId="20577"/>
          <ac:spMkLst>
            <pc:docMk/>
            <pc:sldMk cId="1429778354" sldId="327"/>
            <ac:spMk id="2" creationId="{573F3D97-3A40-4420-8651-DFFEC366413C}"/>
          </ac:spMkLst>
        </pc:spChg>
        <pc:spChg chg="mod">
          <ac:chgData name="Jennifer Hart" userId="a3f1ee5b-8560-46a1-95df-b144e53dcb16" providerId="ADAL" clId="{8F5ECD8E-2C4C-6F49-94AC-7B405C953B99}" dt="2022-03-10T15:40:32.061" v="610" actId="1076"/>
          <ac:spMkLst>
            <pc:docMk/>
            <pc:sldMk cId="1429778354" sldId="327"/>
            <ac:spMk id="3" creationId="{D3A0DF02-53AA-465C-A54A-AF6F949B3F46}"/>
          </ac:spMkLst>
        </pc:spChg>
      </pc:sldChg>
      <pc:sldChg chg="modSp add mod">
        <pc:chgData name="Jennifer Hart" userId="a3f1ee5b-8560-46a1-95df-b144e53dcb16" providerId="ADAL" clId="{8F5ECD8E-2C4C-6F49-94AC-7B405C953B99}" dt="2022-03-10T16:46:00.086" v="1149" actId="20577"/>
        <pc:sldMkLst>
          <pc:docMk/>
          <pc:sldMk cId="2216529742" sldId="328"/>
        </pc:sldMkLst>
        <pc:spChg chg="mod">
          <ac:chgData name="Jennifer Hart" userId="a3f1ee5b-8560-46a1-95df-b144e53dcb16" providerId="ADAL" clId="{8F5ECD8E-2C4C-6F49-94AC-7B405C953B99}" dt="2022-03-10T16:35:03.601" v="1043" actId="20577"/>
          <ac:spMkLst>
            <pc:docMk/>
            <pc:sldMk cId="2216529742" sldId="328"/>
            <ac:spMk id="2" creationId="{573F3D97-3A40-4420-8651-DFFEC366413C}"/>
          </ac:spMkLst>
        </pc:spChg>
        <pc:spChg chg="mod">
          <ac:chgData name="Jennifer Hart" userId="a3f1ee5b-8560-46a1-95df-b144e53dcb16" providerId="ADAL" clId="{8F5ECD8E-2C4C-6F49-94AC-7B405C953B99}" dt="2022-03-10T16:46:00.086" v="1149" actId="20577"/>
          <ac:spMkLst>
            <pc:docMk/>
            <pc:sldMk cId="2216529742" sldId="328"/>
            <ac:spMk id="3" creationId="{D3A0DF02-53AA-465C-A54A-AF6F949B3F46}"/>
          </ac:spMkLst>
        </pc:spChg>
      </pc:sldChg>
      <pc:sldChg chg="modSp add mod">
        <pc:chgData name="Jennifer Hart" userId="a3f1ee5b-8560-46a1-95df-b144e53dcb16" providerId="ADAL" clId="{8F5ECD8E-2C4C-6F49-94AC-7B405C953B99}" dt="2022-03-10T16:35:07.624" v="1045" actId="20577"/>
        <pc:sldMkLst>
          <pc:docMk/>
          <pc:sldMk cId="3848034026" sldId="329"/>
        </pc:sldMkLst>
        <pc:spChg chg="mod">
          <ac:chgData name="Jennifer Hart" userId="a3f1ee5b-8560-46a1-95df-b144e53dcb16" providerId="ADAL" clId="{8F5ECD8E-2C4C-6F49-94AC-7B405C953B99}" dt="2022-03-10T16:35:07.624" v="1045" actId="20577"/>
          <ac:spMkLst>
            <pc:docMk/>
            <pc:sldMk cId="3848034026" sldId="329"/>
            <ac:spMk id="2" creationId="{573F3D97-3A40-4420-8651-DFFEC366413C}"/>
          </ac:spMkLst>
        </pc:spChg>
        <pc:spChg chg="mod">
          <ac:chgData name="Jennifer Hart" userId="a3f1ee5b-8560-46a1-95df-b144e53dcb16" providerId="ADAL" clId="{8F5ECD8E-2C4C-6F49-94AC-7B405C953B99}" dt="2022-03-10T15:41:36.168" v="624" actId="1076"/>
          <ac:spMkLst>
            <pc:docMk/>
            <pc:sldMk cId="3848034026" sldId="329"/>
            <ac:spMk id="3" creationId="{D3A0DF02-53AA-465C-A54A-AF6F949B3F46}"/>
          </ac:spMkLst>
        </pc:spChg>
      </pc:sldChg>
      <pc:sldChg chg="addSp delSp modSp add mod">
        <pc:chgData name="Jennifer Hart" userId="a3f1ee5b-8560-46a1-95df-b144e53dcb16" providerId="ADAL" clId="{8F5ECD8E-2C4C-6F49-94AC-7B405C953B99}" dt="2022-03-10T16:46:07.897" v="1150" actId="5793"/>
        <pc:sldMkLst>
          <pc:docMk/>
          <pc:sldMk cId="153073740" sldId="330"/>
        </pc:sldMkLst>
        <pc:spChg chg="mod">
          <ac:chgData name="Jennifer Hart" userId="a3f1ee5b-8560-46a1-95df-b144e53dcb16" providerId="ADAL" clId="{8F5ECD8E-2C4C-6F49-94AC-7B405C953B99}" dt="2022-03-10T16:35:18.770" v="1050" actId="20577"/>
          <ac:spMkLst>
            <pc:docMk/>
            <pc:sldMk cId="153073740" sldId="330"/>
            <ac:spMk id="2" creationId="{573F3D97-3A40-4420-8651-DFFEC366413C}"/>
          </ac:spMkLst>
        </pc:spChg>
        <pc:spChg chg="mod">
          <ac:chgData name="Jennifer Hart" userId="a3f1ee5b-8560-46a1-95df-b144e53dcb16" providerId="ADAL" clId="{8F5ECD8E-2C4C-6F49-94AC-7B405C953B99}" dt="2022-03-10T16:46:07.897" v="1150" actId="5793"/>
          <ac:spMkLst>
            <pc:docMk/>
            <pc:sldMk cId="153073740" sldId="330"/>
            <ac:spMk id="3" creationId="{D3A0DF02-53AA-465C-A54A-AF6F949B3F46}"/>
          </ac:spMkLst>
        </pc:spChg>
        <pc:picChg chg="add mod">
          <ac:chgData name="Jennifer Hart" userId="a3f1ee5b-8560-46a1-95df-b144e53dcb16" providerId="ADAL" clId="{8F5ECD8E-2C4C-6F49-94AC-7B405C953B99}" dt="2022-03-10T15:43:29.769" v="662" actId="1076"/>
          <ac:picMkLst>
            <pc:docMk/>
            <pc:sldMk cId="153073740" sldId="330"/>
            <ac:picMk id="5" creationId="{B3C45866-662E-8C47-8A7D-FE155A2F9468}"/>
          </ac:picMkLst>
        </pc:picChg>
        <pc:picChg chg="del">
          <ac:chgData name="Jennifer Hart" userId="a3f1ee5b-8560-46a1-95df-b144e53dcb16" providerId="ADAL" clId="{8F5ECD8E-2C4C-6F49-94AC-7B405C953B99}" dt="2022-03-10T15:43:24.924" v="659" actId="478"/>
          <ac:picMkLst>
            <pc:docMk/>
            <pc:sldMk cId="153073740" sldId="330"/>
            <ac:picMk id="7" creationId="{FDFA323B-2E4F-9244-9ECC-6341703B85B7}"/>
          </ac:picMkLst>
        </pc:picChg>
      </pc:sldChg>
      <pc:sldChg chg="addSp delSp modSp add mod">
        <pc:chgData name="Jennifer Hart" userId="a3f1ee5b-8560-46a1-95df-b144e53dcb16" providerId="ADAL" clId="{8F5ECD8E-2C4C-6F49-94AC-7B405C953B99}" dt="2022-03-10T16:35:22.435" v="1053"/>
        <pc:sldMkLst>
          <pc:docMk/>
          <pc:sldMk cId="676604836" sldId="331"/>
        </pc:sldMkLst>
        <pc:spChg chg="mod">
          <ac:chgData name="Jennifer Hart" userId="a3f1ee5b-8560-46a1-95df-b144e53dcb16" providerId="ADAL" clId="{8F5ECD8E-2C4C-6F49-94AC-7B405C953B99}" dt="2022-03-10T16:35:22.435" v="1053"/>
          <ac:spMkLst>
            <pc:docMk/>
            <pc:sldMk cId="676604836" sldId="331"/>
            <ac:spMk id="2" creationId="{573F3D97-3A40-4420-8651-DFFEC366413C}"/>
          </ac:spMkLst>
        </pc:spChg>
        <pc:spChg chg="mod">
          <ac:chgData name="Jennifer Hart" userId="a3f1ee5b-8560-46a1-95df-b144e53dcb16" providerId="ADAL" clId="{8F5ECD8E-2C4C-6F49-94AC-7B405C953B99}" dt="2022-03-10T15:44:58.493" v="669" actId="20577"/>
          <ac:spMkLst>
            <pc:docMk/>
            <pc:sldMk cId="676604836" sldId="331"/>
            <ac:spMk id="3" creationId="{D3A0DF02-53AA-465C-A54A-AF6F949B3F46}"/>
          </ac:spMkLst>
        </pc:spChg>
        <pc:picChg chg="del">
          <ac:chgData name="Jennifer Hart" userId="a3f1ee5b-8560-46a1-95df-b144e53dcb16" providerId="ADAL" clId="{8F5ECD8E-2C4C-6F49-94AC-7B405C953B99}" dt="2022-03-10T15:44:19.006" v="665" actId="478"/>
          <ac:picMkLst>
            <pc:docMk/>
            <pc:sldMk cId="676604836" sldId="331"/>
            <ac:picMk id="5" creationId="{9BB1980A-E007-DD4B-9678-FB0B68E966E7}"/>
          </ac:picMkLst>
        </pc:picChg>
        <pc:picChg chg="add mod">
          <ac:chgData name="Jennifer Hart" userId="a3f1ee5b-8560-46a1-95df-b144e53dcb16" providerId="ADAL" clId="{8F5ECD8E-2C4C-6F49-94AC-7B405C953B99}" dt="2022-03-10T15:44:22.756" v="666"/>
          <ac:picMkLst>
            <pc:docMk/>
            <pc:sldMk cId="676604836" sldId="331"/>
            <ac:picMk id="6" creationId="{F99820D7-A2FC-A24F-9C38-6F52F3B4B85A}"/>
          </ac:picMkLst>
        </pc:picChg>
      </pc:sldChg>
      <pc:sldChg chg="addSp delSp modSp add mod">
        <pc:chgData name="Jennifer Hart" userId="a3f1ee5b-8560-46a1-95df-b144e53dcb16" providerId="ADAL" clId="{8F5ECD8E-2C4C-6F49-94AC-7B405C953B99}" dt="2022-03-10T16:35:29.970" v="1054"/>
        <pc:sldMkLst>
          <pc:docMk/>
          <pc:sldMk cId="1864844264" sldId="332"/>
        </pc:sldMkLst>
        <pc:spChg chg="mod">
          <ac:chgData name="Jennifer Hart" userId="a3f1ee5b-8560-46a1-95df-b144e53dcb16" providerId="ADAL" clId="{8F5ECD8E-2C4C-6F49-94AC-7B405C953B99}" dt="2022-03-10T16:35:29.970" v="1054"/>
          <ac:spMkLst>
            <pc:docMk/>
            <pc:sldMk cId="1864844264" sldId="332"/>
            <ac:spMk id="2" creationId="{573F3D97-3A40-4420-8651-DFFEC366413C}"/>
          </ac:spMkLst>
        </pc:spChg>
        <pc:spChg chg="mod">
          <ac:chgData name="Jennifer Hart" userId="a3f1ee5b-8560-46a1-95df-b144e53dcb16" providerId="ADAL" clId="{8F5ECD8E-2C4C-6F49-94AC-7B405C953B99}" dt="2022-03-10T15:45:24.519" v="673" actId="20577"/>
          <ac:spMkLst>
            <pc:docMk/>
            <pc:sldMk cId="1864844264" sldId="332"/>
            <ac:spMk id="3" creationId="{D3A0DF02-53AA-465C-A54A-AF6F949B3F46}"/>
          </ac:spMkLst>
        </pc:spChg>
        <pc:spChg chg="add del mod">
          <ac:chgData name="Jennifer Hart" userId="a3f1ee5b-8560-46a1-95df-b144e53dcb16" providerId="ADAL" clId="{8F5ECD8E-2C4C-6F49-94AC-7B405C953B99}" dt="2022-03-10T15:45:36.526" v="675"/>
          <ac:spMkLst>
            <pc:docMk/>
            <pc:sldMk cId="1864844264" sldId="332"/>
            <ac:spMk id="4" creationId="{D257E04B-37C5-744F-944A-F2BC0F1AD7A1}"/>
          </ac:spMkLst>
        </pc:spChg>
      </pc:sldChg>
      <pc:sldChg chg="modSp add mod">
        <pc:chgData name="Jennifer Hart" userId="a3f1ee5b-8560-46a1-95df-b144e53dcb16" providerId="ADAL" clId="{8F5ECD8E-2C4C-6F49-94AC-7B405C953B99}" dt="2022-03-10T16:35:32.732" v="1055"/>
        <pc:sldMkLst>
          <pc:docMk/>
          <pc:sldMk cId="4108845380" sldId="333"/>
        </pc:sldMkLst>
        <pc:spChg chg="mod">
          <ac:chgData name="Jennifer Hart" userId="a3f1ee5b-8560-46a1-95df-b144e53dcb16" providerId="ADAL" clId="{8F5ECD8E-2C4C-6F49-94AC-7B405C953B99}" dt="2022-03-10T16:35:32.732" v="1055"/>
          <ac:spMkLst>
            <pc:docMk/>
            <pc:sldMk cId="4108845380" sldId="333"/>
            <ac:spMk id="2" creationId="{573F3D97-3A40-4420-8651-DFFEC366413C}"/>
          </ac:spMkLst>
        </pc:spChg>
        <pc:spChg chg="mod">
          <ac:chgData name="Jennifer Hart" userId="a3f1ee5b-8560-46a1-95df-b144e53dcb16" providerId="ADAL" clId="{8F5ECD8E-2C4C-6F49-94AC-7B405C953B99}" dt="2022-03-10T15:45:53.979" v="680" actId="20577"/>
          <ac:spMkLst>
            <pc:docMk/>
            <pc:sldMk cId="4108845380" sldId="333"/>
            <ac:spMk id="3" creationId="{D3A0DF02-53AA-465C-A54A-AF6F949B3F46}"/>
          </ac:spMkLst>
        </pc:spChg>
      </pc:sldChg>
      <pc:sldChg chg="modSp add mod">
        <pc:chgData name="Jennifer Hart" userId="a3f1ee5b-8560-46a1-95df-b144e53dcb16" providerId="ADAL" clId="{8F5ECD8E-2C4C-6F49-94AC-7B405C953B99}" dt="2022-03-10T16:35:36.109" v="1056"/>
        <pc:sldMkLst>
          <pc:docMk/>
          <pc:sldMk cId="222224428" sldId="334"/>
        </pc:sldMkLst>
        <pc:spChg chg="mod">
          <ac:chgData name="Jennifer Hart" userId="a3f1ee5b-8560-46a1-95df-b144e53dcb16" providerId="ADAL" clId="{8F5ECD8E-2C4C-6F49-94AC-7B405C953B99}" dt="2022-03-10T16:35:36.109" v="1056"/>
          <ac:spMkLst>
            <pc:docMk/>
            <pc:sldMk cId="222224428" sldId="334"/>
            <ac:spMk id="2" creationId="{573F3D97-3A40-4420-8651-DFFEC366413C}"/>
          </ac:spMkLst>
        </pc:spChg>
        <pc:spChg chg="mod">
          <ac:chgData name="Jennifer Hart" userId="a3f1ee5b-8560-46a1-95df-b144e53dcb16" providerId="ADAL" clId="{8F5ECD8E-2C4C-6F49-94AC-7B405C953B99}" dt="2022-03-10T15:46:25.294" v="688" actId="20577"/>
          <ac:spMkLst>
            <pc:docMk/>
            <pc:sldMk cId="222224428" sldId="334"/>
            <ac:spMk id="3" creationId="{D3A0DF02-53AA-465C-A54A-AF6F949B3F46}"/>
          </ac:spMkLst>
        </pc:spChg>
      </pc:sldChg>
      <pc:sldChg chg="addSp delSp modSp add mod">
        <pc:chgData name="Jennifer Hart" userId="a3f1ee5b-8560-46a1-95df-b144e53dcb16" providerId="ADAL" clId="{8F5ECD8E-2C4C-6F49-94AC-7B405C953B99}" dt="2022-03-10T16:46:22.833" v="1153" actId="5793"/>
        <pc:sldMkLst>
          <pc:docMk/>
          <pc:sldMk cId="1867821784" sldId="335"/>
        </pc:sldMkLst>
        <pc:spChg chg="mod">
          <ac:chgData name="Jennifer Hart" userId="a3f1ee5b-8560-46a1-95df-b144e53dcb16" providerId="ADAL" clId="{8F5ECD8E-2C4C-6F49-94AC-7B405C953B99}" dt="2022-03-10T15:50:15.443" v="720" actId="20577"/>
          <ac:spMkLst>
            <pc:docMk/>
            <pc:sldMk cId="1867821784" sldId="335"/>
            <ac:spMk id="2" creationId="{573F3D97-3A40-4420-8651-DFFEC366413C}"/>
          </ac:spMkLst>
        </pc:spChg>
        <pc:spChg chg="mod">
          <ac:chgData name="Jennifer Hart" userId="a3f1ee5b-8560-46a1-95df-b144e53dcb16" providerId="ADAL" clId="{8F5ECD8E-2C4C-6F49-94AC-7B405C953B99}" dt="2022-03-10T16:46:22.833" v="1153" actId="5793"/>
          <ac:spMkLst>
            <pc:docMk/>
            <pc:sldMk cId="1867821784" sldId="335"/>
            <ac:spMk id="3" creationId="{D3A0DF02-53AA-465C-A54A-AF6F949B3F46}"/>
          </ac:spMkLst>
        </pc:spChg>
        <pc:picChg chg="del">
          <ac:chgData name="Jennifer Hart" userId="a3f1ee5b-8560-46a1-95df-b144e53dcb16" providerId="ADAL" clId="{8F5ECD8E-2C4C-6F49-94AC-7B405C953B99}" dt="2022-03-10T15:50:00.883" v="690" actId="478"/>
          <ac:picMkLst>
            <pc:docMk/>
            <pc:sldMk cId="1867821784" sldId="335"/>
            <ac:picMk id="5" creationId="{B3C45866-662E-8C47-8A7D-FE155A2F9468}"/>
          </ac:picMkLst>
        </pc:picChg>
        <pc:picChg chg="add mod">
          <ac:chgData name="Jennifer Hart" userId="a3f1ee5b-8560-46a1-95df-b144e53dcb16" providerId="ADAL" clId="{8F5ECD8E-2C4C-6F49-94AC-7B405C953B99}" dt="2022-03-10T15:50:07.528" v="694" actId="1076"/>
          <ac:picMkLst>
            <pc:docMk/>
            <pc:sldMk cId="1867821784" sldId="335"/>
            <ac:picMk id="6" creationId="{C104BB26-15B4-2947-972F-AE7534DD7FEE}"/>
          </ac:picMkLst>
        </pc:picChg>
      </pc:sldChg>
      <pc:sldChg chg="addSp delSp modSp add mod">
        <pc:chgData name="Jennifer Hart" userId="a3f1ee5b-8560-46a1-95df-b144e53dcb16" providerId="ADAL" clId="{8F5ECD8E-2C4C-6F49-94AC-7B405C953B99}" dt="2022-03-10T16:35:41.669" v="1057"/>
        <pc:sldMkLst>
          <pc:docMk/>
          <pc:sldMk cId="3583458021" sldId="336"/>
        </pc:sldMkLst>
        <pc:spChg chg="mod">
          <ac:chgData name="Jennifer Hart" userId="a3f1ee5b-8560-46a1-95df-b144e53dcb16" providerId="ADAL" clId="{8F5ECD8E-2C4C-6F49-94AC-7B405C953B99}" dt="2022-03-10T16:35:41.669" v="1057"/>
          <ac:spMkLst>
            <pc:docMk/>
            <pc:sldMk cId="3583458021" sldId="336"/>
            <ac:spMk id="2" creationId="{573F3D97-3A40-4420-8651-DFFEC366413C}"/>
          </ac:spMkLst>
        </pc:spChg>
        <pc:spChg chg="mod">
          <ac:chgData name="Jennifer Hart" userId="a3f1ee5b-8560-46a1-95df-b144e53dcb16" providerId="ADAL" clId="{8F5ECD8E-2C4C-6F49-94AC-7B405C953B99}" dt="2022-03-10T15:54:05.104" v="840" actId="20577"/>
          <ac:spMkLst>
            <pc:docMk/>
            <pc:sldMk cId="3583458021" sldId="336"/>
            <ac:spMk id="3" creationId="{D3A0DF02-53AA-465C-A54A-AF6F949B3F46}"/>
          </ac:spMkLst>
        </pc:spChg>
        <pc:picChg chg="add mod">
          <ac:chgData name="Jennifer Hart" userId="a3f1ee5b-8560-46a1-95df-b144e53dcb16" providerId="ADAL" clId="{8F5ECD8E-2C4C-6F49-94AC-7B405C953B99}" dt="2022-03-10T15:53:37.421" v="828"/>
          <ac:picMkLst>
            <pc:docMk/>
            <pc:sldMk cId="3583458021" sldId="336"/>
            <ac:picMk id="5" creationId="{BA089059-DCD0-BB47-BA6D-209AFA16D271}"/>
          </ac:picMkLst>
        </pc:picChg>
        <pc:picChg chg="del">
          <ac:chgData name="Jennifer Hart" userId="a3f1ee5b-8560-46a1-95df-b144e53dcb16" providerId="ADAL" clId="{8F5ECD8E-2C4C-6F49-94AC-7B405C953B99}" dt="2022-03-10T15:53:37.039" v="827" actId="478"/>
          <ac:picMkLst>
            <pc:docMk/>
            <pc:sldMk cId="3583458021" sldId="336"/>
            <ac:picMk id="6" creationId="{F99820D7-A2FC-A24F-9C38-6F52F3B4B85A}"/>
          </ac:picMkLst>
        </pc:picChg>
      </pc:sldChg>
      <pc:sldChg chg="modSp add mod">
        <pc:chgData name="Jennifer Hart" userId="a3f1ee5b-8560-46a1-95df-b144e53dcb16" providerId="ADAL" clId="{8F5ECD8E-2C4C-6F49-94AC-7B405C953B99}" dt="2022-03-10T16:35:44.323" v="1058"/>
        <pc:sldMkLst>
          <pc:docMk/>
          <pc:sldMk cId="3911509841" sldId="337"/>
        </pc:sldMkLst>
        <pc:spChg chg="mod">
          <ac:chgData name="Jennifer Hart" userId="a3f1ee5b-8560-46a1-95df-b144e53dcb16" providerId="ADAL" clId="{8F5ECD8E-2C4C-6F49-94AC-7B405C953B99}" dt="2022-03-10T16:35:44.323" v="1058"/>
          <ac:spMkLst>
            <pc:docMk/>
            <pc:sldMk cId="3911509841" sldId="337"/>
            <ac:spMk id="2" creationId="{573F3D97-3A40-4420-8651-DFFEC366413C}"/>
          </ac:spMkLst>
        </pc:spChg>
        <pc:spChg chg="mod">
          <ac:chgData name="Jennifer Hart" userId="a3f1ee5b-8560-46a1-95df-b144e53dcb16" providerId="ADAL" clId="{8F5ECD8E-2C4C-6F49-94AC-7B405C953B99}" dt="2022-03-10T15:54:31.892" v="845"/>
          <ac:spMkLst>
            <pc:docMk/>
            <pc:sldMk cId="3911509841" sldId="337"/>
            <ac:spMk id="3" creationId="{D3A0DF02-53AA-465C-A54A-AF6F949B3F46}"/>
          </ac:spMkLst>
        </pc:spChg>
      </pc:sldChg>
      <pc:sldChg chg="modSp add mod">
        <pc:chgData name="Jennifer Hart" userId="a3f1ee5b-8560-46a1-95df-b144e53dcb16" providerId="ADAL" clId="{8F5ECD8E-2C4C-6F49-94AC-7B405C953B99}" dt="2022-03-10T16:35:47.148" v="1059"/>
        <pc:sldMkLst>
          <pc:docMk/>
          <pc:sldMk cId="3878701294" sldId="338"/>
        </pc:sldMkLst>
        <pc:spChg chg="mod">
          <ac:chgData name="Jennifer Hart" userId="a3f1ee5b-8560-46a1-95df-b144e53dcb16" providerId="ADAL" clId="{8F5ECD8E-2C4C-6F49-94AC-7B405C953B99}" dt="2022-03-10T16:35:47.148" v="1059"/>
          <ac:spMkLst>
            <pc:docMk/>
            <pc:sldMk cId="3878701294" sldId="338"/>
            <ac:spMk id="2" creationId="{573F3D97-3A40-4420-8651-DFFEC366413C}"/>
          </ac:spMkLst>
        </pc:spChg>
        <pc:spChg chg="mod">
          <ac:chgData name="Jennifer Hart" userId="a3f1ee5b-8560-46a1-95df-b144e53dcb16" providerId="ADAL" clId="{8F5ECD8E-2C4C-6F49-94AC-7B405C953B99}" dt="2022-03-10T15:55:00.403" v="851" actId="20577"/>
          <ac:spMkLst>
            <pc:docMk/>
            <pc:sldMk cId="3878701294" sldId="338"/>
            <ac:spMk id="3" creationId="{D3A0DF02-53AA-465C-A54A-AF6F949B3F46}"/>
          </ac:spMkLst>
        </pc:spChg>
      </pc:sldChg>
      <pc:sldChg chg="modSp add mod">
        <pc:chgData name="Jennifer Hart" userId="a3f1ee5b-8560-46a1-95df-b144e53dcb16" providerId="ADAL" clId="{8F5ECD8E-2C4C-6F49-94AC-7B405C953B99}" dt="2022-03-10T16:35:50.444" v="1060"/>
        <pc:sldMkLst>
          <pc:docMk/>
          <pc:sldMk cId="1876357579" sldId="339"/>
        </pc:sldMkLst>
        <pc:spChg chg="mod">
          <ac:chgData name="Jennifer Hart" userId="a3f1ee5b-8560-46a1-95df-b144e53dcb16" providerId="ADAL" clId="{8F5ECD8E-2C4C-6F49-94AC-7B405C953B99}" dt="2022-03-10T16:35:50.444" v="1060"/>
          <ac:spMkLst>
            <pc:docMk/>
            <pc:sldMk cId="1876357579" sldId="339"/>
            <ac:spMk id="2" creationId="{573F3D97-3A40-4420-8651-DFFEC366413C}"/>
          </ac:spMkLst>
        </pc:spChg>
        <pc:spChg chg="mod">
          <ac:chgData name="Jennifer Hart" userId="a3f1ee5b-8560-46a1-95df-b144e53dcb16" providerId="ADAL" clId="{8F5ECD8E-2C4C-6F49-94AC-7B405C953B99}" dt="2022-03-10T15:57:09.983" v="857" actId="20577"/>
          <ac:spMkLst>
            <pc:docMk/>
            <pc:sldMk cId="1876357579" sldId="339"/>
            <ac:spMk id="3" creationId="{D3A0DF02-53AA-465C-A54A-AF6F949B3F46}"/>
          </ac:spMkLst>
        </pc:spChg>
      </pc:sldChg>
      <pc:sldChg chg="new del">
        <pc:chgData name="Jennifer Hart" userId="a3f1ee5b-8560-46a1-95df-b144e53dcb16" providerId="ADAL" clId="{8F5ECD8E-2C4C-6F49-94AC-7B405C953B99}" dt="2022-03-10T15:55:20.353" v="853" actId="2696"/>
        <pc:sldMkLst>
          <pc:docMk/>
          <pc:sldMk cId="1913867756" sldId="339"/>
        </pc:sldMkLst>
      </pc:sldChg>
      <pc:sldChg chg="modSp add mod">
        <pc:chgData name="Jennifer Hart" userId="a3f1ee5b-8560-46a1-95df-b144e53dcb16" providerId="ADAL" clId="{8F5ECD8E-2C4C-6F49-94AC-7B405C953B99}" dt="2022-03-10T16:35:53.477" v="1061"/>
        <pc:sldMkLst>
          <pc:docMk/>
          <pc:sldMk cId="2393226839" sldId="340"/>
        </pc:sldMkLst>
        <pc:spChg chg="mod">
          <ac:chgData name="Jennifer Hart" userId="a3f1ee5b-8560-46a1-95df-b144e53dcb16" providerId="ADAL" clId="{8F5ECD8E-2C4C-6F49-94AC-7B405C953B99}" dt="2022-03-10T16:35:53.477" v="1061"/>
          <ac:spMkLst>
            <pc:docMk/>
            <pc:sldMk cId="2393226839" sldId="340"/>
            <ac:spMk id="2" creationId="{573F3D97-3A40-4420-8651-DFFEC366413C}"/>
          </ac:spMkLst>
        </pc:spChg>
        <pc:spChg chg="mod">
          <ac:chgData name="Jennifer Hart" userId="a3f1ee5b-8560-46a1-95df-b144e53dcb16" providerId="ADAL" clId="{8F5ECD8E-2C4C-6F49-94AC-7B405C953B99}" dt="2022-03-10T15:57:27.987" v="862" actId="20577"/>
          <ac:spMkLst>
            <pc:docMk/>
            <pc:sldMk cId="2393226839" sldId="340"/>
            <ac:spMk id="3" creationId="{D3A0DF02-53AA-465C-A54A-AF6F949B3F46}"/>
          </ac:spMkLst>
        </pc:spChg>
      </pc:sldChg>
      <pc:sldChg chg="modSp add mod">
        <pc:chgData name="Jennifer Hart" userId="a3f1ee5b-8560-46a1-95df-b144e53dcb16" providerId="ADAL" clId="{8F5ECD8E-2C4C-6F49-94AC-7B405C953B99}" dt="2022-03-10T16:35:56.382" v="1062"/>
        <pc:sldMkLst>
          <pc:docMk/>
          <pc:sldMk cId="3246094713" sldId="341"/>
        </pc:sldMkLst>
        <pc:spChg chg="mod">
          <ac:chgData name="Jennifer Hart" userId="a3f1ee5b-8560-46a1-95df-b144e53dcb16" providerId="ADAL" clId="{8F5ECD8E-2C4C-6F49-94AC-7B405C953B99}" dt="2022-03-10T16:35:56.382" v="1062"/>
          <ac:spMkLst>
            <pc:docMk/>
            <pc:sldMk cId="3246094713" sldId="341"/>
            <ac:spMk id="2" creationId="{573F3D97-3A40-4420-8651-DFFEC366413C}"/>
          </ac:spMkLst>
        </pc:spChg>
        <pc:spChg chg="mod">
          <ac:chgData name="Jennifer Hart" userId="a3f1ee5b-8560-46a1-95df-b144e53dcb16" providerId="ADAL" clId="{8F5ECD8E-2C4C-6F49-94AC-7B405C953B99}" dt="2022-03-10T15:58:32.396" v="873" actId="20577"/>
          <ac:spMkLst>
            <pc:docMk/>
            <pc:sldMk cId="3246094713" sldId="341"/>
            <ac:spMk id="3" creationId="{D3A0DF02-53AA-465C-A54A-AF6F949B3F46}"/>
          </ac:spMkLst>
        </pc:spChg>
      </pc:sldChg>
      <pc:sldChg chg="modSp add mod">
        <pc:chgData name="Jennifer Hart" userId="a3f1ee5b-8560-46a1-95df-b144e53dcb16" providerId="ADAL" clId="{8F5ECD8E-2C4C-6F49-94AC-7B405C953B99}" dt="2022-03-10T16:35:59.784" v="1063"/>
        <pc:sldMkLst>
          <pc:docMk/>
          <pc:sldMk cId="520002845" sldId="342"/>
        </pc:sldMkLst>
        <pc:spChg chg="mod">
          <ac:chgData name="Jennifer Hart" userId="a3f1ee5b-8560-46a1-95df-b144e53dcb16" providerId="ADAL" clId="{8F5ECD8E-2C4C-6F49-94AC-7B405C953B99}" dt="2022-03-10T16:35:59.784" v="1063"/>
          <ac:spMkLst>
            <pc:docMk/>
            <pc:sldMk cId="520002845" sldId="342"/>
            <ac:spMk id="2" creationId="{573F3D97-3A40-4420-8651-DFFEC366413C}"/>
          </ac:spMkLst>
        </pc:spChg>
        <pc:spChg chg="mod">
          <ac:chgData name="Jennifer Hart" userId="a3f1ee5b-8560-46a1-95df-b144e53dcb16" providerId="ADAL" clId="{8F5ECD8E-2C4C-6F49-94AC-7B405C953B99}" dt="2022-03-10T15:59:12.050" v="875" actId="20577"/>
          <ac:spMkLst>
            <pc:docMk/>
            <pc:sldMk cId="520002845" sldId="342"/>
            <ac:spMk id="3" creationId="{D3A0DF02-53AA-465C-A54A-AF6F949B3F46}"/>
          </ac:spMkLst>
        </pc:spChg>
      </pc:sldChg>
      <pc:sldChg chg="addSp delSp modSp add del mod">
        <pc:chgData name="Jennifer Hart" userId="a3f1ee5b-8560-46a1-95df-b144e53dcb16" providerId="ADAL" clId="{8F5ECD8E-2C4C-6F49-94AC-7B405C953B99}" dt="2022-03-10T16:46:39.295" v="1156" actId="5793"/>
        <pc:sldMkLst>
          <pc:docMk/>
          <pc:sldMk cId="2375989256" sldId="343"/>
        </pc:sldMkLst>
        <pc:spChg chg="mod">
          <ac:chgData name="Jennifer Hart" userId="a3f1ee5b-8560-46a1-95df-b144e53dcb16" providerId="ADAL" clId="{8F5ECD8E-2C4C-6F49-94AC-7B405C953B99}" dt="2022-03-10T16:00:54.369" v="883" actId="27636"/>
          <ac:spMkLst>
            <pc:docMk/>
            <pc:sldMk cId="2375989256" sldId="343"/>
            <ac:spMk id="2" creationId="{573F3D97-3A40-4420-8651-DFFEC366413C}"/>
          </ac:spMkLst>
        </pc:spChg>
        <pc:spChg chg="mod">
          <ac:chgData name="Jennifer Hart" userId="a3f1ee5b-8560-46a1-95df-b144e53dcb16" providerId="ADAL" clId="{8F5ECD8E-2C4C-6F49-94AC-7B405C953B99}" dt="2022-03-10T16:46:39.295" v="1156" actId="5793"/>
          <ac:spMkLst>
            <pc:docMk/>
            <pc:sldMk cId="2375989256" sldId="343"/>
            <ac:spMk id="3" creationId="{D3A0DF02-53AA-465C-A54A-AF6F949B3F46}"/>
          </ac:spMkLst>
        </pc:spChg>
        <pc:picChg chg="del">
          <ac:chgData name="Jennifer Hart" userId="a3f1ee5b-8560-46a1-95df-b144e53dcb16" providerId="ADAL" clId="{8F5ECD8E-2C4C-6F49-94AC-7B405C953B99}" dt="2022-03-10T16:01:09.036" v="884" actId="478"/>
          <ac:picMkLst>
            <pc:docMk/>
            <pc:sldMk cId="2375989256" sldId="343"/>
            <ac:picMk id="5" creationId="{B3C45866-662E-8C47-8A7D-FE155A2F9468}"/>
          </ac:picMkLst>
        </pc:picChg>
        <pc:picChg chg="add mod">
          <ac:chgData name="Jennifer Hart" userId="a3f1ee5b-8560-46a1-95df-b144e53dcb16" providerId="ADAL" clId="{8F5ECD8E-2C4C-6F49-94AC-7B405C953B99}" dt="2022-03-10T16:01:17.697" v="889" actId="1076"/>
          <ac:picMkLst>
            <pc:docMk/>
            <pc:sldMk cId="2375989256" sldId="343"/>
            <ac:picMk id="6" creationId="{088C8C3A-EC74-0E46-B704-72E3E82B1016}"/>
          </ac:picMkLst>
        </pc:picChg>
      </pc:sldChg>
      <pc:sldChg chg="addSp delSp modSp add mod ord">
        <pc:chgData name="Jennifer Hart" userId="a3f1ee5b-8560-46a1-95df-b144e53dcb16" providerId="ADAL" clId="{8F5ECD8E-2C4C-6F49-94AC-7B405C953B99}" dt="2022-03-10T16:36:03.453" v="1064"/>
        <pc:sldMkLst>
          <pc:docMk/>
          <pc:sldMk cId="1612270171" sldId="344"/>
        </pc:sldMkLst>
        <pc:spChg chg="mod">
          <ac:chgData name="Jennifer Hart" userId="a3f1ee5b-8560-46a1-95df-b144e53dcb16" providerId="ADAL" clId="{8F5ECD8E-2C4C-6F49-94AC-7B405C953B99}" dt="2022-03-10T16:36:03.453" v="1064"/>
          <ac:spMkLst>
            <pc:docMk/>
            <pc:sldMk cId="1612270171" sldId="344"/>
            <ac:spMk id="2" creationId="{573F3D97-3A40-4420-8651-DFFEC366413C}"/>
          </ac:spMkLst>
        </pc:spChg>
        <pc:spChg chg="mod">
          <ac:chgData name="Jennifer Hart" userId="a3f1ee5b-8560-46a1-95df-b144e53dcb16" providerId="ADAL" clId="{8F5ECD8E-2C4C-6F49-94AC-7B405C953B99}" dt="2022-03-10T16:20:14.905" v="958"/>
          <ac:spMkLst>
            <pc:docMk/>
            <pc:sldMk cId="1612270171" sldId="344"/>
            <ac:spMk id="3" creationId="{D3A0DF02-53AA-465C-A54A-AF6F949B3F46}"/>
          </ac:spMkLst>
        </pc:spChg>
        <pc:picChg chg="del">
          <ac:chgData name="Jennifer Hart" userId="a3f1ee5b-8560-46a1-95df-b144e53dcb16" providerId="ADAL" clId="{8F5ECD8E-2C4C-6F49-94AC-7B405C953B99}" dt="2022-03-10T16:20:33.630" v="960" actId="478"/>
          <ac:picMkLst>
            <pc:docMk/>
            <pc:sldMk cId="1612270171" sldId="344"/>
            <ac:picMk id="5" creationId="{BA089059-DCD0-BB47-BA6D-209AFA16D271}"/>
          </ac:picMkLst>
        </pc:picChg>
        <pc:picChg chg="add mod">
          <ac:chgData name="Jennifer Hart" userId="a3f1ee5b-8560-46a1-95df-b144e53dcb16" providerId="ADAL" clId="{8F5ECD8E-2C4C-6F49-94AC-7B405C953B99}" dt="2022-03-10T16:20:34.094" v="961"/>
          <ac:picMkLst>
            <pc:docMk/>
            <pc:sldMk cId="1612270171" sldId="344"/>
            <ac:picMk id="6" creationId="{0FC5DC93-7682-264F-81AB-3B5FC5B9E44D}"/>
          </ac:picMkLst>
        </pc:picChg>
      </pc:sldChg>
      <pc:sldChg chg="modSp add mod">
        <pc:chgData name="Jennifer Hart" userId="a3f1ee5b-8560-46a1-95df-b144e53dcb16" providerId="ADAL" clId="{8F5ECD8E-2C4C-6F49-94AC-7B405C953B99}" dt="2022-03-10T16:36:06.962" v="1065"/>
        <pc:sldMkLst>
          <pc:docMk/>
          <pc:sldMk cId="3920618042" sldId="345"/>
        </pc:sldMkLst>
        <pc:spChg chg="mod">
          <ac:chgData name="Jennifer Hart" userId="a3f1ee5b-8560-46a1-95df-b144e53dcb16" providerId="ADAL" clId="{8F5ECD8E-2C4C-6F49-94AC-7B405C953B99}" dt="2022-03-10T16:36:06.962" v="1065"/>
          <ac:spMkLst>
            <pc:docMk/>
            <pc:sldMk cId="3920618042" sldId="345"/>
            <ac:spMk id="2" creationId="{573F3D97-3A40-4420-8651-DFFEC366413C}"/>
          </ac:spMkLst>
        </pc:spChg>
        <pc:spChg chg="mod">
          <ac:chgData name="Jennifer Hart" userId="a3f1ee5b-8560-46a1-95df-b144e53dcb16" providerId="ADAL" clId="{8F5ECD8E-2C4C-6F49-94AC-7B405C953B99}" dt="2022-03-10T16:29:42.764" v="968" actId="20577"/>
          <ac:spMkLst>
            <pc:docMk/>
            <pc:sldMk cId="3920618042" sldId="345"/>
            <ac:spMk id="3" creationId="{D3A0DF02-53AA-465C-A54A-AF6F949B3F46}"/>
          </ac:spMkLst>
        </pc:spChg>
      </pc:sldChg>
      <pc:sldChg chg="modSp add">
        <pc:chgData name="Jennifer Hart" userId="a3f1ee5b-8560-46a1-95df-b144e53dcb16" providerId="ADAL" clId="{8F5ECD8E-2C4C-6F49-94AC-7B405C953B99}" dt="2022-03-10T16:36:09.912" v="1066"/>
        <pc:sldMkLst>
          <pc:docMk/>
          <pc:sldMk cId="960447414" sldId="346"/>
        </pc:sldMkLst>
        <pc:spChg chg="mod">
          <ac:chgData name="Jennifer Hart" userId="a3f1ee5b-8560-46a1-95df-b144e53dcb16" providerId="ADAL" clId="{8F5ECD8E-2C4C-6F49-94AC-7B405C953B99}" dt="2022-03-10T16:36:09.912" v="1066"/>
          <ac:spMkLst>
            <pc:docMk/>
            <pc:sldMk cId="960447414" sldId="346"/>
            <ac:spMk id="2" creationId="{573F3D97-3A40-4420-8651-DFFEC366413C}"/>
          </ac:spMkLst>
        </pc:spChg>
        <pc:spChg chg="mod">
          <ac:chgData name="Jennifer Hart" userId="a3f1ee5b-8560-46a1-95df-b144e53dcb16" providerId="ADAL" clId="{8F5ECD8E-2C4C-6F49-94AC-7B405C953B99}" dt="2022-03-10T16:30:03.026" v="970"/>
          <ac:spMkLst>
            <pc:docMk/>
            <pc:sldMk cId="960447414" sldId="346"/>
            <ac:spMk id="3" creationId="{D3A0DF02-53AA-465C-A54A-AF6F949B3F46}"/>
          </ac:spMkLst>
        </pc:spChg>
      </pc:sldChg>
      <pc:sldChg chg="modSp add">
        <pc:chgData name="Jennifer Hart" userId="a3f1ee5b-8560-46a1-95df-b144e53dcb16" providerId="ADAL" clId="{8F5ECD8E-2C4C-6F49-94AC-7B405C953B99}" dt="2022-03-10T16:36:14.184" v="1067"/>
        <pc:sldMkLst>
          <pc:docMk/>
          <pc:sldMk cId="2511113135" sldId="347"/>
        </pc:sldMkLst>
        <pc:spChg chg="mod">
          <ac:chgData name="Jennifer Hart" userId="a3f1ee5b-8560-46a1-95df-b144e53dcb16" providerId="ADAL" clId="{8F5ECD8E-2C4C-6F49-94AC-7B405C953B99}" dt="2022-03-10T16:36:14.184" v="1067"/>
          <ac:spMkLst>
            <pc:docMk/>
            <pc:sldMk cId="2511113135" sldId="347"/>
            <ac:spMk id="2" creationId="{573F3D97-3A40-4420-8651-DFFEC366413C}"/>
          </ac:spMkLst>
        </pc:spChg>
        <pc:spChg chg="mod">
          <ac:chgData name="Jennifer Hart" userId="a3f1ee5b-8560-46a1-95df-b144e53dcb16" providerId="ADAL" clId="{8F5ECD8E-2C4C-6F49-94AC-7B405C953B99}" dt="2022-03-10T16:30:14.624" v="973"/>
          <ac:spMkLst>
            <pc:docMk/>
            <pc:sldMk cId="2511113135" sldId="347"/>
            <ac:spMk id="3" creationId="{D3A0DF02-53AA-465C-A54A-AF6F949B3F46}"/>
          </ac:spMkLst>
        </pc:spChg>
      </pc:sldChg>
      <pc:sldChg chg="modSp add">
        <pc:chgData name="Jennifer Hart" userId="a3f1ee5b-8560-46a1-95df-b144e53dcb16" providerId="ADAL" clId="{8F5ECD8E-2C4C-6F49-94AC-7B405C953B99}" dt="2022-03-10T16:36:17.361" v="1068"/>
        <pc:sldMkLst>
          <pc:docMk/>
          <pc:sldMk cId="1412084461" sldId="348"/>
        </pc:sldMkLst>
        <pc:spChg chg="mod">
          <ac:chgData name="Jennifer Hart" userId="a3f1ee5b-8560-46a1-95df-b144e53dcb16" providerId="ADAL" clId="{8F5ECD8E-2C4C-6F49-94AC-7B405C953B99}" dt="2022-03-10T16:36:17.361" v="1068"/>
          <ac:spMkLst>
            <pc:docMk/>
            <pc:sldMk cId="1412084461" sldId="348"/>
            <ac:spMk id="2" creationId="{573F3D97-3A40-4420-8651-DFFEC366413C}"/>
          </ac:spMkLst>
        </pc:spChg>
        <pc:spChg chg="mod">
          <ac:chgData name="Jennifer Hart" userId="a3f1ee5b-8560-46a1-95df-b144e53dcb16" providerId="ADAL" clId="{8F5ECD8E-2C4C-6F49-94AC-7B405C953B99}" dt="2022-03-10T16:30:30.067" v="976"/>
          <ac:spMkLst>
            <pc:docMk/>
            <pc:sldMk cId="1412084461" sldId="348"/>
            <ac:spMk id="3" creationId="{D3A0DF02-53AA-465C-A54A-AF6F949B3F46}"/>
          </ac:spMkLst>
        </pc:spChg>
      </pc:sldChg>
      <pc:sldChg chg="modSp add mod">
        <pc:chgData name="Jennifer Hart" userId="a3f1ee5b-8560-46a1-95df-b144e53dcb16" providerId="ADAL" clId="{8F5ECD8E-2C4C-6F49-94AC-7B405C953B99}" dt="2022-03-10T16:36:19.718" v="1069"/>
        <pc:sldMkLst>
          <pc:docMk/>
          <pc:sldMk cId="1415211538" sldId="349"/>
        </pc:sldMkLst>
        <pc:spChg chg="mod">
          <ac:chgData name="Jennifer Hart" userId="a3f1ee5b-8560-46a1-95df-b144e53dcb16" providerId="ADAL" clId="{8F5ECD8E-2C4C-6F49-94AC-7B405C953B99}" dt="2022-03-10T16:36:19.718" v="1069"/>
          <ac:spMkLst>
            <pc:docMk/>
            <pc:sldMk cId="1415211538" sldId="349"/>
            <ac:spMk id="2" creationId="{573F3D97-3A40-4420-8651-DFFEC366413C}"/>
          </ac:spMkLst>
        </pc:spChg>
        <pc:spChg chg="mod">
          <ac:chgData name="Jennifer Hart" userId="a3f1ee5b-8560-46a1-95df-b144e53dcb16" providerId="ADAL" clId="{8F5ECD8E-2C4C-6F49-94AC-7B405C953B99}" dt="2022-03-10T16:30:48.781" v="980" actId="20577"/>
          <ac:spMkLst>
            <pc:docMk/>
            <pc:sldMk cId="1415211538" sldId="349"/>
            <ac:spMk id="3" creationId="{D3A0DF02-53AA-465C-A54A-AF6F949B3F46}"/>
          </ac:spMkLst>
        </pc:spChg>
      </pc:sldChg>
      <pc:sldChg chg="addSp delSp modSp add mod">
        <pc:chgData name="Jennifer Hart" userId="a3f1ee5b-8560-46a1-95df-b144e53dcb16" providerId="ADAL" clId="{8F5ECD8E-2C4C-6F49-94AC-7B405C953B99}" dt="2022-03-10T16:36:28.015" v="1073" actId="478"/>
        <pc:sldMkLst>
          <pc:docMk/>
          <pc:sldMk cId="1237837040" sldId="350"/>
        </pc:sldMkLst>
        <pc:spChg chg="mod">
          <ac:chgData name="Jennifer Hart" userId="a3f1ee5b-8560-46a1-95df-b144e53dcb16" providerId="ADAL" clId="{8F5ECD8E-2C4C-6F49-94AC-7B405C953B99}" dt="2022-03-10T16:36:24.290" v="1071"/>
          <ac:spMkLst>
            <pc:docMk/>
            <pc:sldMk cId="1237837040" sldId="350"/>
            <ac:spMk id="2" creationId="{573F3D97-3A40-4420-8651-DFFEC366413C}"/>
          </ac:spMkLst>
        </pc:spChg>
        <pc:spChg chg="mod">
          <ac:chgData name="Jennifer Hart" userId="a3f1ee5b-8560-46a1-95df-b144e53dcb16" providerId="ADAL" clId="{8F5ECD8E-2C4C-6F49-94AC-7B405C953B99}" dt="2022-03-10T16:31:16.940" v="991" actId="20577"/>
          <ac:spMkLst>
            <pc:docMk/>
            <pc:sldMk cId="1237837040" sldId="350"/>
            <ac:spMk id="3" creationId="{D3A0DF02-53AA-465C-A54A-AF6F949B3F46}"/>
          </ac:spMkLst>
        </pc:spChg>
        <pc:spChg chg="add del mod">
          <ac:chgData name="Jennifer Hart" userId="a3f1ee5b-8560-46a1-95df-b144e53dcb16" providerId="ADAL" clId="{8F5ECD8E-2C4C-6F49-94AC-7B405C953B99}" dt="2022-03-10T16:36:28.015" v="1073" actId="478"/>
          <ac:spMkLst>
            <pc:docMk/>
            <pc:sldMk cId="1237837040" sldId="350"/>
            <ac:spMk id="4" creationId="{68DAE8FE-90C3-FA45-AFEC-54E803A92BB5}"/>
          </ac:spMkLst>
        </pc:spChg>
      </pc:sldChg>
      <pc:sldChg chg="addSp delSp modSp add mod">
        <pc:chgData name="Jennifer Hart" userId="a3f1ee5b-8560-46a1-95df-b144e53dcb16" providerId="ADAL" clId="{8F5ECD8E-2C4C-6F49-94AC-7B405C953B99}" dt="2022-03-10T16:47:07.964" v="1177" actId="20577"/>
        <pc:sldMkLst>
          <pc:docMk/>
          <pc:sldMk cId="659527058" sldId="351"/>
        </pc:sldMkLst>
        <pc:spChg chg="mod">
          <ac:chgData name="Jennifer Hart" userId="a3f1ee5b-8560-46a1-95df-b144e53dcb16" providerId="ADAL" clId="{8F5ECD8E-2C4C-6F49-94AC-7B405C953B99}" dt="2022-03-10T16:32:30.061" v="997" actId="27636"/>
          <ac:spMkLst>
            <pc:docMk/>
            <pc:sldMk cId="659527058" sldId="351"/>
            <ac:spMk id="2" creationId="{573F3D97-3A40-4420-8651-DFFEC366413C}"/>
          </ac:spMkLst>
        </pc:spChg>
        <pc:spChg chg="mod">
          <ac:chgData name="Jennifer Hart" userId="a3f1ee5b-8560-46a1-95df-b144e53dcb16" providerId="ADAL" clId="{8F5ECD8E-2C4C-6F49-94AC-7B405C953B99}" dt="2022-03-10T16:47:07.964" v="1177" actId="20577"/>
          <ac:spMkLst>
            <pc:docMk/>
            <pc:sldMk cId="659527058" sldId="351"/>
            <ac:spMk id="3" creationId="{D3A0DF02-53AA-465C-A54A-AF6F949B3F46}"/>
          </ac:spMkLst>
        </pc:spChg>
        <pc:spChg chg="add del mod">
          <ac:chgData name="Jennifer Hart" userId="a3f1ee5b-8560-46a1-95df-b144e53dcb16" providerId="ADAL" clId="{8F5ECD8E-2C4C-6F49-94AC-7B405C953B99}" dt="2022-03-10T16:32:34.092" v="999"/>
          <ac:spMkLst>
            <pc:docMk/>
            <pc:sldMk cId="659527058" sldId="351"/>
            <ac:spMk id="4" creationId="{D8D997BB-3EA1-F940-8A6C-625BCD1A44B4}"/>
          </ac:spMkLst>
        </pc:spChg>
        <pc:picChg chg="del">
          <ac:chgData name="Jennifer Hart" userId="a3f1ee5b-8560-46a1-95df-b144e53dcb16" providerId="ADAL" clId="{8F5ECD8E-2C4C-6F49-94AC-7B405C953B99}" dt="2022-03-10T16:32:34.983" v="1000" actId="478"/>
          <ac:picMkLst>
            <pc:docMk/>
            <pc:sldMk cId="659527058" sldId="351"/>
            <ac:picMk id="6" creationId="{088C8C3A-EC74-0E46-B704-72E3E82B1016}"/>
          </ac:picMkLst>
        </pc:picChg>
        <pc:picChg chg="add mod">
          <ac:chgData name="Jennifer Hart" userId="a3f1ee5b-8560-46a1-95df-b144e53dcb16" providerId="ADAL" clId="{8F5ECD8E-2C4C-6F49-94AC-7B405C953B99}" dt="2022-03-10T16:33:00.354" v="1005" actId="1076"/>
          <ac:picMkLst>
            <pc:docMk/>
            <pc:sldMk cId="659527058" sldId="351"/>
            <ac:picMk id="7" creationId="{984A8F06-5634-064B-B8D5-FFDD6DFE241A}"/>
          </ac:picMkLst>
        </pc:picChg>
      </pc:sldChg>
      <pc:sldChg chg="addSp delSp modSp add mod">
        <pc:chgData name="Jennifer Hart" userId="a3f1ee5b-8560-46a1-95df-b144e53dcb16" providerId="ADAL" clId="{8F5ECD8E-2C4C-6F49-94AC-7B405C953B99}" dt="2022-03-10T16:40:40.330" v="1080"/>
        <pc:sldMkLst>
          <pc:docMk/>
          <pc:sldMk cId="834501240" sldId="352"/>
        </pc:sldMkLst>
        <pc:spChg chg="mod">
          <ac:chgData name="Jennifer Hart" userId="a3f1ee5b-8560-46a1-95df-b144e53dcb16" providerId="ADAL" clId="{8F5ECD8E-2C4C-6F49-94AC-7B405C953B99}" dt="2022-03-10T16:37:12.415" v="1075"/>
          <ac:spMkLst>
            <pc:docMk/>
            <pc:sldMk cId="834501240" sldId="352"/>
            <ac:spMk id="2" creationId="{573F3D97-3A40-4420-8651-DFFEC366413C}"/>
          </ac:spMkLst>
        </pc:spChg>
        <pc:spChg chg="mod">
          <ac:chgData name="Jennifer Hart" userId="a3f1ee5b-8560-46a1-95df-b144e53dcb16" providerId="ADAL" clId="{8F5ECD8E-2C4C-6F49-94AC-7B405C953B99}" dt="2022-03-10T16:40:27.791" v="1077"/>
          <ac:spMkLst>
            <pc:docMk/>
            <pc:sldMk cId="834501240" sldId="352"/>
            <ac:spMk id="3" creationId="{D3A0DF02-53AA-465C-A54A-AF6F949B3F46}"/>
          </ac:spMkLst>
        </pc:spChg>
        <pc:picChg chg="add mod">
          <ac:chgData name="Jennifer Hart" userId="a3f1ee5b-8560-46a1-95df-b144e53dcb16" providerId="ADAL" clId="{8F5ECD8E-2C4C-6F49-94AC-7B405C953B99}" dt="2022-03-10T16:40:40.330" v="1080"/>
          <ac:picMkLst>
            <pc:docMk/>
            <pc:sldMk cId="834501240" sldId="352"/>
            <ac:picMk id="5" creationId="{0D6E0FF7-DD20-5346-93C0-2311040BE1C0}"/>
          </ac:picMkLst>
        </pc:picChg>
        <pc:picChg chg="del">
          <ac:chgData name="Jennifer Hart" userId="a3f1ee5b-8560-46a1-95df-b144e53dcb16" providerId="ADAL" clId="{8F5ECD8E-2C4C-6F49-94AC-7B405C953B99}" dt="2022-03-10T16:40:39.614" v="1079" actId="478"/>
          <ac:picMkLst>
            <pc:docMk/>
            <pc:sldMk cId="834501240" sldId="352"/>
            <ac:picMk id="6" creationId="{0FC5DC93-7682-264F-81AB-3B5FC5B9E44D}"/>
          </ac:picMkLst>
        </pc:picChg>
      </pc:sldChg>
      <pc:sldChg chg="addSp delSp modSp add mod">
        <pc:chgData name="Jennifer Hart" userId="a3f1ee5b-8560-46a1-95df-b144e53dcb16" providerId="ADAL" clId="{8F5ECD8E-2C4C-6F49-94AC-7B405C953B99}" dt="2022-03-10T16:41:01.334" v="1085" actId="20577"/>
        <pc:sldMkLst>
          <pc:docMk/>
          <pc:sldMk cId="4059308706" sldId="353"/>
        </pc:sldMkLst>
        <pc:spChg chg="mod">
          <ac:chgData name="Jennifer Hart" userId="a3f1ee5b-8560-46a1-95df-b144e53dcb16" providerId="ADAL" clId="{8F5ECD8E-2C4C-6F49-94AC-7B405C953B99}" dt="2022-03-10T16:41:01.334" v="1085" actId="20577"/>
          <ac:spMkLst>
            <pc:docMk/>
            <pc:sldMk cId="4059308706" sldId="353"/>
            <ac:spMk id="3" creationId="{D3A0DF02-53AA-465C-A54A-AF6F949B3F46}"/>
          </ac:spMkLst>
        </pc:spChg>
        <pc:picChg chg="add mod">
          <ac:chgData name="Jennifer Hart" userId="a3f1ee5b-8560-46a1-95df-b144e53dcb16" providerId="ADAL" clId="{8F5ECD8E-2C4C-6F49-94AC-7B405C953B99}" dt="2022-03-10T16:40:42.780" v="1082"/>
          <ac:picMkLst>
            <pc:docMk/>
            <pc:sldMk cId="4059308706" sldId="353"/>
            <ac:picMk id="5" creationId="{1364A104-437E-1B41-9521-F899FB6CD624}"/>
          </ac:picMkLst>
        </pc:picChg>
        <pc:picChg chg="del">
          <ac:chgData name="Jennifer Hart" userId="a3f1ee5b-8560-46a1-95df-b144e53dcb16" providerId="ADAL" clId="{8F5ECD8E-2C4C-6F49-94AC-7B405C953B99}" dt="2022-03-10T16:40:42.129" v="1081" actId="478"/>
          <ac:picMkLst>
            <pc:docMk/>
            <pc:sldMk cId="4059308706" sldId="353"/>
            <ac:picMk id="6" creationId="{0FC5DC93-7682-264F-81AB-3B5FC5B9E44D}"/>
          </ac:picMkLst>
        </pc:picChg>
      </pc:sldChg>
      <pc:sldChg chg="modSp add">
        <pc:chgData name="Jennifer Hart" userId="a3f1ee5b-8560-46a1-95df-b144e53dcb16" providerId="ADAL" clId="{8F5ECD8E-2C4C-6F49-94AC-7B405C953B99}" dt="2022-03-10T16:41:19.764" v="1088"/>
        <pc:sldMkLst>
          <pc:docMk/>
          <pc:sldMk cId="3802958421" sldId="354"/>
        </pc:sldMkLst>
        <pc:spChg chg="mod">
          <ac:chgData name="Jennifer Hart" userId="a3f1ee5b-8560-46a1-95df-b144e53dcb16" providerId="ADAL" clId="{8F5ECD8E-2C4C-6F49-94AC-7B405C953B99}" dt="2022-03-10T16:41:19.764" v="1088"/>
          <ac:spMkLst>
            <pc:docMk/>
            <pc:sldMk cId="3802958421" sldId="354"/>
            <ac:spMk id="3" creationId="{D3A0DF02-53AA-465C-A54A-AF6F949B3F46}"/>
          </ac:spMkLst>
        </pc:spChg>
      </pc:sldChg>
      <pc:sldChg chg="modSp add del mod">
        <pc:chgData name="Jennifer Hart" userId="a3f1ee5b-8560-46a1-95df-b144e53dcb16" providerId="ADAL" clId="{8F5ECD8E-2C4C-6F49-94AC-7B405C953B99}" dt="2022-03-10T16:41:45.422" v="1093" actId="2696"/>
        <pc:sldMkLst>
          <pc:docMk/>
          <pc:sldMk cId="2317268179" sldId="355"/>
        </pc:sldMkLst>
        <pc:spChg chg="mod">
          <ac:chgData name="Jennifer Hart" userId="a3f1ee5b-8560-46a1-95df-b144e53dcb16" providerId="ADAL" clId="{8F5ECD8E-2C4C-6F49-94AC-7B405C953B99}" dt="2022-03-10T16:41:38.584" v="1091" actId="20577"/>
          <ac:spMkLst>
            <pc:docMk/>
            <pc:sldMk cId="2317268179" sldId="355"/>
            <ac:spMk id="3" creationId="{D3A0DF02-53AA-465C-A54A-AF6F949B3F46}"/>
          </ac:spMkLst>
        </pc:spChg>
      </pc:sldChg>
      <pc:sldChg chg="modSp add mod">
        <pc:chgData name="Jennifer Hart" userId="a3f1ee5b-8560-46a1-95df-b144e53dcb16" providerId="ADAL" clId="{8F5ECD8E-2C4C-6F49-94AC-7B405C953B99}" dt="2022-03-10T16:41:59.948" v="1096" actId="20577"/>
        <pc:sldMkLst>
          <pc:docMk/>
          <pc:sldMk cId="4054039967" sldId="356"/>
        </pc:sldMkLst>
        <pc:spChg chg="mod">
          <ac:chgData name="Jennifer Hart" userId="a3f1ee5b-8560-46a1-95df-b144e53dcb16" providerId="ADAL" clId="{8F5ECD8E-2C4C-6F49-94AC-7B405C953B99}" dt="2022-03-10T16:41:59.948" v="1096" actId="20577"/>
          <ac:spMkLst>
            <pc:docMk/>
            <pc:sldMk cId="4054039967" sldId="356"/>
            <ac:spMk id="3" creationId="{D3A0DF02-53AA-465C-A54A-AF6F949B3F46}"/>
          </ac:spMkLst>
        </pc:spChg>
      </pc:sldChg>
      <pc:sldChg chg="modSp add del mod">
        <pc:chgData name="Jennifer Hart" userId="a3f1ee5b-8560-46a1-95df-b144e53dcb16" providerId="ADAL" clId="{8F5ECD8E-2C4C-6F49-94AC-7B405C953B99}" dt="2022-03-10T16:43:34.109" v="1115" actId="20577"/>
        <pc:sldMkLst>
          <pc:docMk/>
          <pc:sldMk cId="3489035747" sldId="357"/>
        </pc:sldMkLst>
        <pc:spChg chg="mod">
          <ac:chgData name="Jennifer Hart" userId="a3f1ee5b-8560-46a1-95df-b144e53dcb16" providerId="ADAL" clId="{8F5ECD8E-2C4C-6F49-94AC-7B405C953B99}" dt="2022-03-10T16:43:34.109" v="1115" actId="20577"/>
          <ac:spMkLst>
            <pc:docMk/>
            <pc:sldMk cId="3489035747" sldId="357"/>
            <ac:spMk id="3" creationId="{D3A0DF02-53AA-465C-A54A-AF6F949B3F46}"/>
          </ac:spMkLst>
        </pc:spChg>
      </pc:sldChg>
      <pc:sldChg chg="modSp add del mod">
        <pc:chgData name="Jennifer Hart" userId="a3f1ee5b-8560-46a1-95df-b144e53dcb16" providerId="ADAL" clId="{8F5ECD8E-2C4C-6F49-94AC-7B405C953B99}" dt="2022-03-10T16:43:16.688" v="1106" actId="2890"/>
        <pc:sldMkLst>
          <pc:docMk/>
          <pc:sldMk cId="110890322" sldId="358"/>
        </pc:sldMkLst>
        <pc:spChg chg="mod">
          <ac:chgData name="Jennifer Hart" userId="a3f1ee5b-8560-46a1-95df-b144e53dcb16" providerId="ADAL" clId="{8F5ECD8E-2C4C-6F49-94AC-7B405C953B99}" dt="2022-03-10T16:43:16.229" v="1105" actId="20577"/>
          <ac:spMkLst>
            <pc:docMk/>
            <pc:sldMk cId="110890322" sldId="358"/>
            <ac:spMk id="3" creationId="{D3A0DF02-53AA-465C-A54A-AF6F949B3F46}"/>
          </ac:spMkLst>
        </pc:spChg>
      </pc:sldChg>
      <pc:sldChg chg="modSp add mod">
        <pc:chgData name="Jennifer Hart" userId="a3f1ee5b-8560-46a1-95df-b144e53dcb16" providerId="ADAL" clId="{8F5ECD8E-2C4C-6F49-94AC-7B405C953B99}" dt="2022-03-10T16:43:56.592" v="1123" actId="20577"/>
        <pc:sldMkLst>
          <pc:docMk/>
          <pc:sldMk cId="2838597010" sldId="358"/>
        </pc:sldMkLst>
        <pc:spChg chg="mod">
          <ac:chgData name="Jennifer Hart" userId="a3f1ee5b-8560-46a1-95df-b144e53dcb16" providerId="ADAL" clId="{8F5ECD8E-2C4C-6F49-94AC-7B405C953B99}" dt="2022-03-10T16:43:56.592" v="1123" actId="20577"/>
          <ac:spMkLst>
            <pc:docMk/>
            <pc:sldMk cId="2838597010" sldId="358"/>
            <ac:spMk id="3" creationId="{D3A0DF02-53AA-465C-A54A-AF6F949B3F46}"/>
          </ac:spMkLst>
        </pc:spChg>
      </pc:sldChg>
    </pc:docChg>
  </pc:docChgLst>
  <pc:docChgLst>
    <pc:chgData name="Samantha Clark" userId="0a6eecea-47d2-4ba5-90b3-c98ba33cf53e" providerId="ADAL" clId="{F2E6DD37-9BD4-442D-B8E5-973051D138FD}"/>
    <pc:docChg chg="custSel delSld modSld sldOrd">
      <pc:chgData name="Samantha Clark" userId="0a6eecea-47d2-4ba5-90b3-c98ba33cf53e" providerId="ADAL" clId="{F2E6DD37-9BD4-442D-B8E5-973051D138FD}" dt="2022-03-10T19:39:55.280" v="142"/>
      <pc:docMkLst>
        <pc:docMk/>
      </pc:docMkLst>
      <pc:sldChg chg="del">
        <pc:chgData name="Samantha Clark" userId="0a6eecea-47d2-4ba5-90b3-c98ba33cf53e" providerId="ADAL" clId="{F2E6DD37-9BD4-442D-B8E5-973051D138FD}" dt="2022-03-10T19:37:41.505" v="0" actId="47"/>
        <pc:sldMkLst>
          <pc:docMk/>
          <pc:sldMk cId="2297873232" sldId="260"/>
        </pc:sldMkLst>
      </pc:sldChg>
      <pc:sldChg chg="modSp mod">
        <pc:chgData name="Samantha Clark" userId="0a6eecea-47d2-4ba5-90b3-c98ba33cf53e" providerId="ADAL" clId="{F2E6DD37-9BD4-442D-B8E5-973051D138FD}" dt="2022-03-10T19:37:56.705" v="19" actId="20577"/>
        <pc:sldMkLst>
          <pc:docMk/>
          <pc:sldMk cId="2450587397" sldId="292"/>
        </pc:sldMkLst>
        <pc:spChg chg="mod">
          <ac:chgData name="Samantha Clark" userId="0a6eecea-47d2-4ba5-90b3-c98ba33cf53e" providerId="ADAL" clId="{F2E6DD37-9BD4-442D-B8E5-973051D138FD}" dt="2022-03-10T19:37:56.705" v="19" actId="20577"/>
          <ac:spMkLst>
            <pc:docMk/>
            <pc:sldMk cId="2450587397" sldId="292"/>
            <ac:spMk id="2" creationId="{573F3D97-3A40-4420-8651-DFFEC366413C}"/>
          </ac:spMkLst>
        </pc:spChg>
      </pc:sldChg>
      <pc:sldChg chg="modSp mod">
        <pc:chgData name="Samantha Clark" userId="0a6eecea-47d2-4ba5-90b3-c98ba33cf53e" providerId="ADAL" clId="{F2E6DD37-9BD4-442D-B8E5-973051D138FD}" dt="2022-03-10T19:39:08.978" v="109" actId="113"/>
        <pc:sldMkLst>
          <pc:docMk/>
          <pc:sldMk cId="3231217380" sldId="307"/>
        </pc:sldMkLst>
        <pc:spChg chg="mod">
          <ac:chgData name="Samantha Clark" userId="0a6eecea-47d2-4ba5-90b3-c98ba33cf53e" providerId="ADAL" clId="{F2E6DD37-9BD4-442D-B8E5-973051D138FD}" dt="2022-03-10T19:39:08.978" v="109" actId="113"/>
          <ac:spMkLst>
            <pc:docMk/>
            <pc:sldMk cId="3231217380" sldId="307"/>
            <ac:spMk id="2" creationId="{573F3D97-3A40-4420-8651-DFFEC366413C}"/>
          </ac:spMkLst>
        </pc:spChg>
      </pc:sldChg>
      <pc:sldChg chg="ord">
        <pc:chgData name="Samantha Clark" userId="0a6eecea-47d2-4ba5-90b3-c98ba33cf53e" providerId="ADAL" clId="{F2E6DD37-9BD4-442D-B8E5-973051D138FD}" dt="2022-03-10T19:39:55.280" v="142"/>
        <pc:sldMkLst>
          <pc:docMk/>
          <pc:sldMk cId="1269352653" sldId="308"/>
        </pc:sldMkLst>
      </pc:sldChg>
      <pc:sldChg chg="modSp mod ord">
        <pc:chgData name="Samantha Clark" userId="0a6eecea-47d2-4ba5-90b3-c98ba33cf53e" providerId="ADAL" clId="{F2E6DD37-9BD4-442D-B8E5-973051D138FD}" dt="2022-03-10T19:39:47.219" v="140" actId="20577"/>
        <pc:sldMkLst>
          <pc:docMk/>
          <pc:sldMk cId="3769976861" sldId="318"/>
        </pc:sldMkLst>
        <pc:spChg chg="mod">
          <ac:chgData name="Samantha Clark" userId="0a6eecea-47d2-4ba5-90b3-c98ba33cf53e" providerId="ADAL" clId="{F2E6DD37-9BD4-442D-B8E5-973051D138FD}" dt="2022-03-10T19:39:47.219" v="140" actId="20577"/>
          <ac:spMkLst>
            <pc:docMk/>
            <pc:sldMk cId="3769976861" sldId="318"/>
            <ac:spMk id="3" creationId="{D3A0DF02-53AA-465C-A54A-AF6F949B3F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2FC1A-2533-4259-A1F2-A1971B2CDD3F}" type="datetimeFigureOut">
              <a:rPr lang="en-GB" smtClean="0"/>
              <a:t>10/03/2022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D1284-9181-4F6A-9591-36DA19066573}" type="slidenum">
              <a:rPr lang="en-GB" smtClean="0"/>
              <a:t>‹#›</a:t>
            </a:fld>
            <a:endParaRPr lang="en-GB"/>
          </a:p>
        </p:txBody>
      </p:sp>
    </p:spTree>
    <p:extLst>
      <p:ext uri="{BB962C8B-B14F-4D97-AF65-F5344CB8AC3E}">
        <p14:creationId xmlns:p14="http://schemas.microsoft.com/office/powerpoint/2010/main" val="331645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84CE067-6F8A-4826-A587-5B834AA67441}" type="datetimeFigureOut">
              <a:rPr lang="en-GB" smtClean="0"/>
              <a:t>10/03/2022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5F832372-7CA6-4F0D-9956-405370DEEF08}" type="slidenum">
              <a:rPr lang="en-GB" smtClean="0"/>
              <a:t>‹#›</a:t>
            </a:fld>
            <a:endParaRPr lang="en-GB"/>
          </a:p>
        </p:txBody>
      </p:sp>
    </p:spTree>
    <p:extLst>
      <p:ext uri="{BB962C8B-B14F-4D97-AF65-F5344CB8AC3E}">
        <p14:creationId xmlns:p14="http://schemas.microsoft.com/office/powerpoint/2010/main" val="325959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CE067-6F8A-4826-A587-5B834AA67441}"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32372-7CA6-4F0D-9956-405370DEEF08}" type="slidenum">
              <a:rPr lang="en-GB" smtClean="0"/>
              <a:t>‹#›</a:t>
            </a:fld>
            <a:endParaRPr lang="en-GB"/>
          </a:p>
        </p:txBody>
      </p:sp>
    </p:spTree>
    <p:extLst>
      <p:ext uri="{BB962C8B-B14F-4D97-AF65-F5344CB8AC3E}">
        <p14:creationId xmlns:p14="http://schemas.microsoft.com/office/powerpoint/2010/main" val="227025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CE067-6F8A-4826-A587-5B834AA67441}"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32372-7CA6-4F0D-9956-405370DEEF08}" type="slidenum">
              <a:rPr lang="en-GB" smtClean="0"/>
              <a:t>‹#›</a:t>
            </a:fld>
            <a:endParaRPr lang="en-GB"/>
          </a:p>
        </p:txBody>
      </p:sp>
    </p:spTree>
    <p:extLst>
      <p:ext uri="{BB962C8B-B14F-4D97-AF65-F5344CB8AC3E}">
        <p14:creationId xmlns:p14="http://schemas.microsoft.com/office/powerpoint/2010/main" val="373461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CE067-6F8A-4826-A587-5B834AA67441}"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32372-7CA6-4F0D-9956-405370DEEF08}" type="slidenum">
              <a:rPr lang="en-GB" smtClean="0"/>
              <a:t>‹#›</a:t>
            </a:fld>
            <a:endParaRPr lang="en-GB"/>
          </a:p>
        </p:txBody>
      </p:sp>
    </p:spTree>
    <p:extLst>
      <p:ext uri="{BB962C8B-B14F-4D97-AF65-F5344CB8AC3E}">
        <p14:creationId xmlns:p14="http://schemas.microsoft.com/office/powerpoint/2010/main" val="35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4CE067-6F8A-4826-A587-5B834AA67441}"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32372-7CA6-4F0D-9956-405370DEEF08}" type="slidenum">
              <a:rPr lang="en-GB" smtClean="0"/>
              <a:t>‹#›</a:t>
            </a:fld>
            <a:endParaRPr lang="en-GB"/>
          </a:p>
        </p:txBody>
      </p:sp>
    </p:spTree>
    <p:extLst>
      <p:ext uri="{BB962C8B-B14F-4D97-AF65-F5344CB8AC3E}">
        <p14:creationId xmlns:p14="http://schemas.microsoft.com/office/powerpoint/2010/main" val="3226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4CE067-6F8A-4826-A587-5B834AA67441}"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32372-7CA6-4F0D-9956-405370DEEF08}" type="slidenum">
              <a:rPr lang="en-GB" smtClean="0"/>
              <a:t>‹#›</a:t>
            </a:fld>
            <a:endParaRPr lang="en-GB"/>
          </a:p>
        </p:txBody>
      </p:sp>
    </p:spTree>
    <p:extLst>
      <p:ext uri="{BB962C8B-B14F-4D97-AF65-F5344CB8AC3E}">
        <p14:creationId xmlns:p14="http://schemas.microsoft.com/office/powerpoint/2010/main" val="135689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4CE067-6F8A-4826-A587-5B834AA67441}" type="datetimeFigureOut">
              <a:rPr lang="en-GB" smtClean="0"/>
              <a:t>10/03/2022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832372-7CA6-4F0D-9956-405370DEEF08}" type="slidenum">
              <a:rPr lang="en-GB" smtClean="0"/>
              <a:t>‹#›</a:t>
            </a:fld>
            <a:endParaRPr lang="en-GB"/>
          </a:p>
        </p:txBody>
      </p:sp>
    </p:spTree>
    <p:extLst>
      <p:ext uri="{BB962C8B-B14F-4D97-AF65-F5344CB8AC3E}">
        <p14:creationId xmlns:p14="http://schemas.microsoft.com/office/powerpoint/2010/main" val="370600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4CE067-6F8A-4826-A587-5B834AA67441}" type="datetimeFigureOut">
              <a:rPr lang="en-GB" smtClean="0"/>
              <a:t>10/03/2022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832372-7CA6-4F0D-9956-405370DEEF08}" type="slidenum">
              <a:rPr lang="en-GB" smtClean="0"/>
              <a:t>‹#›</a:t>
            </a:fld>
            <a:endParaRPr lang="en-GB"/>
          </a:p>
        </p:txBody>
      </p:sp>
    </p:spTree>
    <p:extLst>
      <p:ext uri="{BB962C8B-B14F-4D97-AF65-F5344CB8AC3E}">
        <p14:creationId xmlns:p14="http://schemas.microsoft.com/office/powerpoint/2010/main" val="177105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CE067-6F8A-4826-A587-5B834AA67441}" type="datetimeFigureOut">
              <a:rPr lang="en-GB" smtClean="0"/>
              <a:t>10/03/2022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832372-7CA6-4F0D-9956-405370DEEF08}" type="slidenum">
              <a:rPr lang="en-GB" smtClean="0"/>
              <a:t>‹#›</a:t>
            </a:fld>
            <a:endParaRPr lang="en-GB"/>
          </a:p>
        </p:txBody>
      </p:sp>
    </p:spTree>
    <p:extLst>
      <p:ext uri="{BB962C8B-B14F-4D97-AF65-F5344CB8AC3E}">
        <p14:creationId xmlns:p14="http://schemas.microsoft.com/office/powerpoint/2010/main" val="324459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84CE067-6F8A-4826-A587-5B834AA67441}"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F832372-7CA6-4F0D-9956-405370DEEF08}" type="slidenum">
              <a:rPr lang="en-GB" smtClean="0"/>
              <a:t>‹#›</a:t>
            </a:fld>
            <a:endParaRPr lang="en-GB"/>
          </a:p>
        </p:txBody>
      </p:sp>
    </p:spTree>
    <p:extLst>
      <p:ext uri="{BB962C8B-B14F-4D97-AF65-F5344CB8AC3E}">
        <p14:creationId xmlns:p14="http://schemas.microsoft.com/office/powerpoint/2010/main" val="222275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84CE067-6F8A-4826-A587-5B834AA67441}" type="datetimeFigureOut">
              <a:rPr lang="en-GB" smtClean="0"/>
              <a:t>10/03/2022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F832372-7CA6-4F0D-9956-405370DEEF08}" type="slidenum">
              <a:rPr lang="en-GB" smtClean="0"/>
              <a:t>‹#›</a:t>
            </a:fld>
            <a:endParaRPr lang="en-GB"/>
          </a:p>
        </p:txBody>
      </p:sp>
    </p:spTree>
    <p:extLst>
      <p:ext uri="{BB962C8B-B14F-4D97-AF65-F5344CB8AC3E}">
        <p14:creationId xmlns:p14="http://schemas.microsoft.com/office/powerpoint/2010/main" val="40703994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84CE067-6F8A-4826-A587-5B834AA67441}" type="datetimeFigureOut">
              <a:rPr lang="en-GB" smtClean="0"/>
              <a:t>10/03/2022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5F832372-7CA6-4F0D-9956-405370DEEF08}" type="slidenum">
              <a:rPr lang="en-GB" smtClean="0"/>
              <a:t>‹#›</a:t>
            </a:fld>
            <a:endParaRPr lang="en-GB"/>
          </a:p>
        </p:txBody>
      </p:sp>
    </p:spTree>
    <p:extLst>
      <p:ext uri="{BB962C8B-B14F-4D97-AF65-F5344CB8AC3E}">
        <p14:creationId xmlns:p14="http://schemas.microsoft.com/office/powerpoint/2010/main" val="1584476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B346-E018-4654-AC4B-5DAB3D0D75C7}"/>
              </a:ext>
            </a:extLst>
          </p:cNvPr>
          <p:cNvSpPr>
            <a:spLocks noGrp="1"/>
          </p:cNvSpPr>
          <p:nvPr>
            <p:ph type="title"/>
          </p:nvPr>
        </p:nvSpPr>
        <p:spPr>
          <a:xfrm>
            <a:off x="6662057" y="0"/>
            <a:ext cx="5529943" cy="6857990"/>
          </a:xfrm>
          <a:solidFill>
            <a:srgbClr val="868B3C"/>
          </a:solidFill>
        </p:spPr>
        <p:txBody>
          <a:bodyPr vert="horz" lIns="91440" tIns="45720" rIns="91440" bIns="45720" rtlCol="0" anchor="b">
            <a:normAutofit/>
          </a:bodyPr>
          <a:lstStyle/>
          <a:p>
            <a:pPr>
              <a:lnSpc>
                <a:spcPct val="80000"/>
              </a:lnSpc>
            </a:pPr>
            <a:r>
              <a:rPr lang="en-US" sz="6000" b="1" kern="1200" spc="-120" baseline="0" dirty="0">
                <a:solidFill>
                  <a:schemeClr val="bg1"/>
                </a:solidFill>
                <a:latin typeface="Arial" panose="020B0604020202020204" pitchFamily="34" charset="0"/>
                <a:cs typeface="Arial" panose="020B0604020202020204" pitchFamily="34" charset="0"/>
              </a:rPr>
              <a:t>The Good Lives Framework</a:t>
            </a:r>
            <a:br>
              <a:rPr lang="en-US" kern="1200" spc="-120" baseline="0" dirty="0">
                <a:solidFill>
                  <a:schemeClr val="bg1"/>
                </a:solidFill>
                <a:latin typeface="Arial" panose="020B0604020202020204" pitchFamily="34" charset="0"/>
                <a:cs typeface="Arial" panose="020B0604020202020204" pitchFamily="34" charset="0"/>
              </a:rPr>
            </a:br>
            <a:br>
              <a:rPr lang="en-US" kern="1200" spc="-120" baseline="0" dirty="0">
                <a:solidFill>
                  <a:schemeClr val="bg1"/>
                </a:solidFill>
                <a:latin typeface="Arial" panose="020B0604020202020204" pitchFamily="34" charset="0"/>
                <a:cs typeface="Arial" panose="020B0604020202020204" pitchFamily="34" charset="0"/>
              </a:rPr>
            </a:br>
            <a:br>
              <a:rPr lang="en-US" kern="1200" spc="-120" baseline="0" dirty="0">
                <a:solidFill>
                  <a:schemeClr val="bg1"/>
                </a:solidFill>
                <a:latin typeface="Arial" panose="020B0604020202020204" pitchFamily="34" charset="0"/>
                <a:cs typeface="Arial" panose="020B0604020202020204" pitchFamily="34" charset="0"/>
              </a:rPr>
            </a:br>
            <a:br>
              <a:rPr lang="en-US" kern="1200" spc="-120" baseline="0" dirty="0">
                <a:solidFill>
                  <a:schemeClr val="bg1"/>
                </a:solidFill>
                <a:latin typeface="Arial" panose="020B0604020202020204" pitchFamily="34" charset="0"/>
                <a:cs typeface="Arial" panose="020B0604020202020204" pitchFamily="34" charset="0"/>
              </a:rPr>
            </a:br>
            <a:br>
              <a:rPr lang="en-US" kern="1200" spc="-120" baseline="0" dirty="0">
                <a:solidFill>
                  <a:schemeClr val="bg1"/>
                </a:solidFill>
                <a:latin typeface="Arial" panose="020B0604020202020204" pitchFamily="34" charset="0"/>
                <a:cs typeface="Arial" panose="020B0604020202020204" pitchFamily="34" charset="0"/>
              </a:rPr>
            </a:br>
            <a:br>
              <a:rPr lang="en-US" kern="1200" spc="-120" baseline="0" dirty="0">
                <a:solidFill>
                  <a:schemeClr val="bg1"/>
                </a:solidFill>
                <a:latin typeface="Arial" panose="020B0604020202020204" pitchFamily="34" charset="0"/>
                <a:cs typeface="Arial" panose="020B0604020202020204" pitchFamily="34" charset="0"/>
              </a:rPr>
            </a:br>
            <a:r>
              <a:rPr lang="en-US" kern="1200" spc="-120" baseline="0" dirty="0">
                <a:solidFill>
                  <a:schemeClr val="bg1"/>
                </a:solidFill>
                <a:latin typeface="Arial" panose="020B0604020202020204" pitchFamily="34" charset="0"/>
                <a:cs typeface="Arial" panose="020B0604020202020204" pitchFamily="34" charset="0"/>
              </a:rPr>
              <a:t>March 2022 </a:t>
            </a:r>
          </a:p>
        </p:txBody>
      </p:sp>
      <p:pic>
        <p:nvPicPr>
          <p:cNvPr id="4" name="Content Placeholder 3" descr="A group of people posing for a photo with a baby in a wheelchair&#10;&#10;Description automatically generated with low confidence">
            <a:extLst>
              <a:ext uri="{FF2B5EF4-FFF2-40B4-BE49-F238E27FC236}">
                <a16:creationId xmlns:a16="http://schemas.microsoft.com/office/drawing/2014/main" id="{E20B76E6-0982-4A6F-9580-59FFA4C0274E}"/>
              </a:ext>
            </a:extLst>
          </p:cNvPr>
          <p:cNvPicPr>
            <a:picLocks noGrp="1" noChangeAspect="1"/>
          </p:cNvPicPr>
          <p:nvPr>
            <p:ph idx="1"/>
          </p:nvPr>
        </p:nvPicPr>
        <p:blipFill rotWithShape="1">
          <a:blip r:embed="rId2"/>
          <a:srcRect r="2" b="9195"/>
          <a:stretch/>
        </p:blipFill>
        <p:spPr>
          <a:xfrm>
            <a:off x="-10287" y="10"/>
            <a:ext cx="6759430" cy="6857990"/>
          </a:xfrm>
          <a:prstGeom prst="rect">
            <a:avLst/>
          </a:prstGeom>
          <a:solidFill>
            <a:srgbClr val="868B3C"/>
          </a:solidFill>
        </p:spPr>
      </p:pic>
    </p:spTree>
    <p:extLst>
      <p:ext uri="{BB962C8B-B14F-4D97-AF65-F5344CB8AC3E}">
        <p14:creationId xmlns:p14="http://schemas.microsoft.com/office/powerpoint/2010/main" val="35972095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Home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r>
              <a:rPr lang="en-GB" sz="3600" b="1" dirty="0">
                <a:latin typeface="Arial" panose="020B0604020202020204" pitchFamily="34" charset="0"/>
                <a:cs typeface="Arial" panose="020B0604020202020204" pitchFamily="34" charset="0"/>
              </a:rPr>
              <a:t>The UN Convention says</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Disabled people should get the same choices as non-disabled people.</a:t>
            </a:r>
          </a:p>
          <a:p>
            <a:r>
              <a:rPr lang="en-GB" sz="3600" dirty="0">
                <a:latin typeface="Arial" panose="020B0604020202020204" pitchFamily="34" charset="0"/>
                <a:cs typeface="Arial" panose="020B0604020202020204" pitchFamily="34" charset="0"/>
              </a:rPr>
              <a:t>They should be able to live in the community, not separately.</a:t>
            </a:r>
          </a:p>
          <a:p>
            <a:pPr marL="0" indent="0">
              <a:buNone/>
            </a:pPr>
            <a:endParaRPr lang="en-GB" sz="3600" dirty="0">
              <a:cs typeface="Calibri Light"/>
            </a:endParaRPr>
          </a:p>
        </p:txBody>
      </p:sp>
      <p:pic>
        <p:nvPicPr>
          <p:cNvPr id="6" name="Picture 5">
            <a:extLst>
              <a:ext uri="{FF2B5EF4-FFF2-40B4-BE49-F238E27FC236}">
                <a16:creationId xmlns:a16="http://schemas.microsoft.com/office/drawing/2014/main" id="{7798A397-01E5-426C-84E6-6D77ED22B699}"/>
              </a:ext>
            </a:extLst>
          </p:cNvPr>
          <p:cNvPicPr>
            <a:picLocks noChangeAspect="1"/>
          </p:cNvPicPr>
          <p:nvPr/>
        </p:nvPicPr>
        <p:blipFill>
          <a:blip r:embed="rId2"/>
          <a:stretch>
            <a:fillRect/>
          </a:stretch>
        </p:blipFill>
        <p:spPr>
          <a:xfrm>
            <a:off x="785257" y="2157731"/>
            <a:ext cx="3336471" cy="3336471"/>
          </a:xfrm>
          <a:prstGeom prst="rect">
            <a:avLst/>
          </a:prstGeom>
        </p:spPr>
      </p:pic>
    </p:spTree>
    <p:extLst>
      <p:ext uri="{BB962C8B-B14F-4D97-AF65-F5344CB8AC3E}">
        <p14:creationId xmlns:p14="http://schemas.microsoft.com/office/powerpoint/2010/main" val="37567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Home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1. Councils and services need to work together with people and their families to make sure people with learning disabilities get the homes they want and need.</a:t>
            </a:r>
          </a:p>
        </p:txBody>
      </p:sp>
      <p:pic>
        <p:nvPicPr>
          <p:cNvPr id="6" name="Picture 5">
            <a:extLst>
              <a:ext uri="{FF2B5EF4-FFF2-40B4-BE49-F238E27FC236}">
                <a16:creationId xmlns:a16="http://schemas.microsoft.com/office/drawing/2014/main" id="{7798A397-01E5-426C-84E6-6D77ED22B699}"/>
              </a:ext>
            </a:extLst>
          </p:cNvPr>
          <p:cNvPicPr>
            <a:picLocks noChangeAspect="1"/>
          </p:cNvPicPr>
          <p:nvPr/>
        </p:nvPicPr>
        <p:blipFill>
          <a:blip r:embed="rId2"/>
          <a:stretch>
            <a:fillRect/>
          </a:stretch>
        </p:blipFill>
        <p:spPr>
          <a:xfrm>
            <a:off x="785257" y="2157731"/>
            <a:ext cx="3336471" cy="3336471"/>
          </a:xfrm>
          <a:prstGeom prst="rect">
            <a:avLst/>
          </a:prstGeom>
        </p:spPr>
      </p:pic>
    </p:spTree>
    <p:extLst>
      <p:ext uri="{BB962C8B-B14F-4D97-AF65-F5344CB8AC3E}">
        <p14:creationId xmlns:p14="http://schemas.microsoft.com/office/powerpoint/2010/main" val="239722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Home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2. The Government needs to fund more homes that are right for people with learning disabilities and make sure there is money to pay rent and live.</a:t>
            </a:r>
          </a:p>
        </p:txBody>
      </p:sp>
      <p:pic>
        <p:nvPicPr>
          <p:cNvPr id="6" name="Picture 5">
            <a:extLst>
              <a:ext uri="{FF2B5EF4-FFF2-40B4-BE49-F238E27FC236}">
                <a16:creationId xmlns:a16="http://schemas.microsoft.com/office/drawing/2014/main" id="{7798A397-01E5-426C-84E6-6D77ED22B699}"/>
              </a:ext>
            </a:extLst>
          </p:cNvPr>
          <p:cNvPicPr>
            <a:picLocks noChangeAspect="1"/>
          </p:cNvPicPr>
          <p:nvPr/>
        </p:nvPicPr>
        <p:blipFill>
          <a:blip r:embed="rId2"/>
          <a:stretch>
            <a:fillRect/>
          </a:stretch>
        </p:blipFill>
        <p:spPr>
          <a:xfrm>
            <a:off x="785257" y="2157731"/>
            <a:ext cx="3336471" cy="3336471"/>
          </a:xfrm>
          <a:prstGeom prst="rect">
            <a:avLst/>
          </a:prstGeom>
        </p:spPr>
      </p:pic>
    </p:spTree>
    <p:extLst>
      <p:ext uri="{BB962C8B-B14F-4D97-AF65-F5344CB8AC3E}">
        <p14:creationId xmlns:p14="http://schemas.microsoft.com/office/powerpoint/2010/main" val="402946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Home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r>
              <a:rPr lang="en-GB" sz="3600" dirty="0">
                <a:latin typeface="Arial" panose="020B0604020202020204" pitchFamily="34" charset="0"/>
                <a:cs typeface="Arial" panose="020B0604020202020204" pitchFamily="34" charset="0"/>
              </a:rPr>
              <a:t>3. Councils need to have enough  housing options for people with learning disabilities and offer financial support to help them live good lives, be independent and feel more connected to their communities.</a:t>
            </a:r>
          </a:p>
        </p:txBody>
      </p:sp>
      <p:pic>
        <p:nvPicPr>
          <p:cNvPr id="6" name="Picture 5">
            <a:extLst>
              <a:ext uri="{FF2B5EF4-FFF2-40B4-BE49-F238E27FC236}">
                <a16:creationId xmlns:a16="http://schemas.microsoft.com/office/drawing/2014/main" id="{7798A397-01E5-426C-84E6-6D77ED22B699}"/>
              </a:ext>
            </a:extLst>
          </p:cNvPr>
          <p:cNvPicPr>
            <a:picLocks noChangeAspect="1"/>
          </p:cNvPicPr>
          <p:nvPr/>
        </p:nvPicPr>
        <p:blipFill>
          <a:blip r:embed="rId2"/>
          <a:stretch>
            <a:fillRect/>
          </a:stretch>
        </p:blipFill>
        <p:spPr>
          <a:xfrm>
            <a:off x="785257" y="2157731"/>
            <a:ext cx="3336471" cy="3336471"/>
          </a:xfrm>
          <a:prstGeom prst="rect">
            <a:avLst/>
          </a:prstGeom>
        </p:spPr>
      </p:pic>
    </p:spTree>
    <p:extLst>
      <p:ext uri="{BB962C8B-B14F-4D97-AF65-F5344CB8AC3E}">
        <p14:creationId xmlns:p14="http://schemas.microsoft.com/office/powerpoint/2010/main" val="197870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Home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4. People with learning disabilities need to be provided with high-quality information and support to help them access housing that’s right for them.</a:t>
            </a:r>
          </a:p>
        </p:txBody>
      </p:sp>
      <p:pic>
        <p:nvPicPr>
          <p:cNvPr id="6" name="Picture 5">
            <a:extLst>
              <a:ext uri="{FF2B5EF4-FFF2-40B4-BE49-F238E27FC236}">
                <a16:creationId xmlns:a16="http://schemas.microsoft.com/office/drawing/2014/main" id="{7798A397-01E5-426C-84E6-6D77ED22B699}"/>
              </a:ext>
            </a:extLst>
          </p:cNvPr>
          <p:cNvPicPr>
            <a:picLocks noChangeAspect="1"/>
          </p:cNvPicPr>
          <p:nvPr/>
        </p:nvPicPr>
        <p:blipFill>
          <a:blip r:embed="rId2"/>
          <a:stretch>
            <a:fillRect/>
          </a:stretch>
        </p:blipFill>
        <p:spPr>
          <a:xfrm>
            <a:off x="785257" y="2157731"/>
            <a:ext cx="3336471" cy="3336471"/>
          </a:xfrm>
          <a:prstGeom prst="rect">
            <a:avLst/>
          </a:prstGeom>
        </p:spPr>
      </p:pic>
    </p:spTree>
    <p:extLst>
      <p:ext uri="{BB962C8B-B14F-4D97-AF65-F5344CB8AC3E}">
        <p14:creationId xmlns:p14="http://schemas.microsoft.com/office/powerpoint/2010/main" val="139702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Communication and Staying Connected</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r>
              <a:rPr lang="en-GB" sz="3600" b="1" dirty="0">
                <a:latin typeface="Arial" panose="020B0604020202020204" pitchFamily="34" charset="0"/>
                <a:cs typeface="Arial" panose="020B0604020202020204" pitchFamily="34" charset="0"/>
              </a:rPr>
              <a:t>The UN Convention says</a:t>
            </a:r>
          </a:p>
          <a:p>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Disabled people should have freedom of expression and opinion. </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Access to information is important.</a:t>
            </a:r>
            <a:endParaRPr lang="en-GB" sz="3600" dirty="0">
              <a:cs typeface="Calibri Light"/>
            </a:endParaRPr>
          </a:p>
        </p:txBody>
      </p:sp>
      <p:pic>
        <p:nvPicPr>
          <p:cNvPr id="7" name="Picture 6">
            <a:extLst>
              <a:ext uri="{FF2B5EF4-FFF2-40B4-BE49-F238E27FC236}">
                <a16:creationId xmlns:a16="http://schemas.microsoft.com/office/drawing/2014/main" id="{FDFA323B-2E4F-9244-9ECC-6341703B85B7}"/>
              </a:ext>
            </a:extLst>
          </p:cNvPr>
          <p:cNvPicPr>
            <a:picLocks noChangeAspect="1"/>
          </p:cNvPicPr>
          <p:nvPr/>
        </p:nvPicPr>
        <p:blipFill>
          <a:blip r:embed="rId2"/>
          <a:stretch>
            <a:fillRect/>
          </a:stretch>
        </p:blipFill>
        <p:spPr>
          <a:xfrm>
            <a:off x="386967" y="2348311"/>
            <a:ext cx="3734761" cy="3734761"/>
          </a:xfrm>
          <a:prstGeom prst="rect">
            <a:avLst/>
          </a:prstGeom>
        </p:spPr>
      </p:pic>
    </p:spTree>
    <p:extLst>
      <p:ext uri="{BB962C8B-B14F-4D97-AF65-F5344CB8AC3E}">
        <p14:creationId xmlns:p14="http://schemas.microsoft.com/office/powerpoint/2010/main" val="145792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Communication and Staying Connected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5029199" y="1780419"/>
            <a:ext cx="6775323"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1. People who support someone with learning disabilities at home and people who support them outside of the home need to work together.</a:t>
            </a:r>
          </a:p>
          <a:p>
            <a:pPr marL="0" indent="0">
              <a:buNone/>
            </a:pPr>
            <a:r>
              <a:rPr lang="en-GB" sz="3200" dirty="0">
                <a:latin typeface="Arial" panose="020B0604020202020204" pitchFamily="34" charset="0"/>
                <a:cs typeface="Arial" panose="020B0604020202020204" pitchFamily="34" charset="0"/>
              </a:rPr>
              <a:t>They can help people with learning disabilities who need extra help to communicate by sharing knowledge and experience.</a:t>
            </a:r>
          </a:p>
          <a:p>
            <a:pPr marL="514350" indent="-514350">
              <a:buAutoNum type="arabicPeriod"/>
            </a:pPr>
            <a:endParaRPr lang="en-GB" sz="3200" dirty="0">
              <a:latin typeface="Arial" panose="020B0604020202020204" pitchFamily="34" charset="0"/>
              <a:cs typeface="Arial" panose="020B0604020202020204" pitchFamily="34" charset="0"/>
            </a:endParaRPr>
          </a:p>
          <a:p>
            <a:pPr marL="0" indent="0">
              <a:buNone/>
            </a:pP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BB1980A-E007-DD4B-9678-FB0B68E966E7}"/>
              </a:ext>
            </a:extLst>
          </p:cNvPr>
          <p:cNvPicPr>
            <a:picLocks noChangeAspect="1"/>
          </p:cNvPicPr>
          <p:nvPr/>
        </p:nvPicPr>
        <p:blipFill>
          <a:blip r:embed="rId2"/>
          <a:stretch>
            <a:fillRect/>
          </a:stretch>
        </p:blipFill>
        <p:spPr>
          <a:xfrm>
            <a:off x="386967" y="2348311"/>
            <a:ext cx="3734761" cy="3734761"/>
          </a:xfrm>
          <a:prstGeom prst="rect">
            <a:avLst/>
          </a:prstGeom>
        </p:spPr>
      </p:pic>
    </p:spTree>
    <p:extLst>
      <p:ext uri="{BB962C8B-B14F-4D97-AF65-F5344CB8AC3E}">
        <p14:creationId xmlns:p14="http://schemas.microsoft.com/office/powerpoint/2010/main" val="365256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Communication and Staying Connected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901811" y="2348311"/>
            <a:ext cx="6528188" cy="3866619"/>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rPr>
              <a:t>2. We need to share examples of how technology was used during the pandemic to help people with learning disabilities connect and live well.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BB1980A-E007-DD4B-9678-FB0B68E966E7}"/>
              </a:ext>
            </a:extLst>
          </p:cNvPr>
          <p:cNvPicPr>
            <a:picLocks noChangeAspect="1"/>
          </p:cNvPicPr>
          <p:nvPr/>
        </p:nvPicPr>
        <p:blipFill>
          <a:blip r:embed="rId2"/>
          <a:stretch>
            <a:fillRect/>
          </a:stretch>
        </p:blipFill>
        <p:spPr>
          <a:xfrm>
            <a:off x="386967" y="2348311"/>
            <a:ext cx="3734761" cy="3734761"/>
          </a:xfrm>
          <a:prstGeom prst="rect">
            <a:avLst/>
          </a:prstGeom>
        </p:spPr>
      </p:pic>
    </p:spTree>
    <p:extLst>
      <p:ext uri="{BB962C8B-B14F-4D97-AF65-F5344CB8AC3E}">
        <p14:creationId xmlns:p14="http://schemas.microsoft.com/office/powerpoint/2010/main" val="158011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Communication and Staying Connected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901811" y="3287424"/>
            <a:ext cx="6528188" cy="3866619"/>
          </a:xfrm>
        </p:spPr>
        <p:txBody>
          <a:bodyPr vert="horz" lIns="91440" tIns="45720" rIns="91440" bIns="45720" rtlCol="0" anchor="t">
            <a:noAutofit/>
          </a:bodyPr>
          <a:lstStyle/>
          <a:p>
            <a:pPr marL="0" indent="0">
              <a:buNone/>
            </a:pPr>
            <a:r>
              <a:rPr lang="en-GB" sz="3200" dirty="0">
                <a:latin typeface="Arial" panose="020B0604020202020204" pitchFamily="34" charset="0"/>
                <a:cs typeface="Arial" panose="020B0604020202020204" pitchFamily="34" charset="0"/>
              </a:rPr>
              <a:t>3. Health and social care providers need to make sure their information is easy for people with learning disabilities to find and to understand. </a:t>
            </a:r>
          </a:p>
        </p:txBody>
      </p:sp>
      <p:pic>
        <p:nvPicPr>
          <p:cNvPr id="5" name="Picture 4">
            <a:extLst>
              <a:ext uri="{FF2B5EF4-FFF2-40B4-BE49-F238E27FC236}">
                <a16:creationId xmlns:a16="http://schemas.microsoft.com/office/drawing/2014/main" id="{9BB1980A-E007-DD4B-9678-FB0B68E966E7}"/>
              </a:ext>
            </a:extLst>
          </p:cNvPr>
          <p:cNvPicPr>
            <a:picLocks noChangeAspect="1"/>
          </p:cNvPicPr>
          <p:nvPr/>
        </p:nvPicPr>
        <p:blipFill>
          <a:blip r:embed="rId2"/>
          <a:stretch>
            <a:fillRect/>
          </a:stretch>
        </p:blipFill>
        <p:spPr>
          <a:xfrm>
            <a:off x="386967" y="2348311"/>
            <a:ext cx="3734761" cy="3734761"/>
          </a:xfrm>
          <a:prstGeom prst="rect">
            <a:avLst/>
          </a:prstGeom>
        </p:spPr>
      </p:pic>
    </p:spTree>
    <p:extLst>
      <p:ext uri="{BB962C8B-B14F-4D97-AF65-F5344CB8AC3E}">
        <p14:creationId xmlns:p14="http://schemas.microsoft.com/office/powerpoint/2010/main" val="343201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Communication and Staying Connected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806180" y="2282381"/>
            <a:ext cx="6528188" cy="3866619"/>
          </a:xfrm>
        </p:spPr>
        <p:txBody>
          <a:bodyPr vert="horz" lIns="91440" tIns="45720" rIns="91440" bIns="45720" rtlCol="0" anchor="t">
            <a:noAutofit/>
          </a:bodyPr>
          <a:lstStyle/>
          <a:p>
            <a:pPr marL="0" indent="0">
              <a:buNone/>
            </a:pPr>
            <a:r>
              <a:rPr lang="en-GB" sz="3200" dirty="0">
                <a:latin typeface="Arial" panose="020B0604020202020204" pitchFamily="34" charset="0"/>
                <a:cs typeface="Arial" panose="020B0604020202020204" pitchFamily="34" charset="0"/>
              </a:rPr>
              <a:t>4. Everyone needs to work together to make sure people with learning disabilities have computers and can connect to the internet.</a:t>
            </a:r>
          </a:p>
          <a:p>
            <a:pPr marL="0" indent="0">
              <a:buNone/>
            </a:pPr>
            <a:r>
              <a:rPr lang="en-GB" sz="3200" dirty="0">
                <a:latin typeface="Arial" panose="020B0604020202020204" pitchFamily="34" charset="0"/>
                <a:cs typeface="Arial" panose="020B0604020202020204" pitchFamily="34" charset="0"/>
              </a:rPr>
              <a:t>We also need to make sure people with learning disabilities and the people who support them get good training and support on how to use technology.</a:t>
            </a:r>
          </a:p>
        </p:txBody>
      </p:sp>
      <p:pic>
        <p:nvPicPr>
          <p:cNvPr id="5" name="Picture 4">
            <a:extLst>
              <a:ext uri="{FF2B5EF4-FFF2-40B4-BE49-F238E27FC236}">
                <a16:creationId xmlns:a16="http://schemas.microsoft.com/office/drawing/2014/main" id="{9BB1980A-E007-DD4B-9678-FB0B68E966E7}"/>
              </a:ext>
            </a:extLst>
          </p:cNvPr>
          <p:cNvPicPr>
            <a:picLocks noChangeAspect="1"/>
          </p:cNvPicPr>
          <p:nvPr/>
        </p:nvPicPr>
        <p:blipFill>
          <a:blip r:embed="rId2"/>
          <a:stretch>
            <a:fillRect/>
          </a:stretch>
        </p:blipFill>
        <p:spPr>
          <a:xfrm>
            <a:off x="386967" y="2348311"/>
            <a:ext cx="3734761" cy="3734761"/>
          </a:xfrm>
          <a:prstGeom prst="rect">
            <a:avLst/>
          </a:prstGeom>
        </p:spPr>
      </p:pic>
    </p:spTree>
    <p:extLst>
      <p:ext uri="{BB962C8B-B14F-4D97-AF65-F5344CB8AC3E}">
        <p14:creationId xmlns:p14="http://schemas.microsoft.com/office/powerpoint/2010/main" val="142977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8B3C"/>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EBD3ED8-868E-4607-BCEB-1BA1EC766908}"/>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nSpc>
                <a:spcPct val="80000"/>
              </a:lnSpc>
            </a:pPr>
            <a:r>
              <a:rPr lang="en-US" sz="7200" dirty="0">
                <a:solidFill>
                  <a:srgbClr val="FFFFFF"/>
                </a:solidFill>
                <a:latin typeface="Arial" panose="020B0604020202020204" pitchFamily="34" charset="0"/>
                <a:cs typeface="Arial" panose="020B0604020202020204" pitchFamily="34" charset="0"/>
              </a:rPr>
              <a:t>Birmingham February 2020</a:t>
            </a:r>
          </a:p>
        </p:txBody>
      </p:sp>
      <p:pic>
        <p:nvPicPr>
          <p:cNvPr id="3" name="Picture 2">
            <a:extLst>
              <a:ext uri="{FF2B5EF4-FFF2-40B4-BE49-F238E27FC236}">
                <a16:creationId xmlns:a16="http://schemas.microsoft.com/office/drawing/2014/main" id="{DDE0C0CD-FE09-4EE2-B6EB-9CDFFA0A69AE}"/>
              </a:ext>
            </a:extLst>
          </p:cNvPr>
          <p:cNvPicPr>
            <a:picLocks noChangeAspect="1"/>
          </p:cNvPicPr>
          <p:nvPr/>
        </p:nvPicPr>
        <p:blipFill rotWithShape="1">
          <a:blip r:embed="rId2"/>
          <a:srcRect r="4312" b="2"/>
          <a:stretch/>
        </p:blipFill>
        <p:spPr>
          <a:xfrm>
            <a:off x="-3" y="-2"/>
            <a:ext cx="3044952" cy="4242816"/>
          </a:xfrm>
          <a:prstGeom prst="rect">
            <a:avLst/>
          </a:prstGeom>
        </p:spPr>
      </p:pic>
      <p:pic>
        <p:nvPicPr>
          <p:cNvPr id="6" name="Picture 5">
            <a:extLst>
              <a:ext uri="{FF2B5EF4-FFF2-40B4-BE49-F238E27FC236}">
                <a16:creationId xmlns:a16="http://schemas.microsoft.com/office/drawing/2014/main" id="{E042D738-5357-4BDC-A1C4-A3F57DC19CCF}"/>
              </a:ext>
            </a:extLst>
          </p:cNvPr>
          <p:cNvPicPr>
            <a:picLocks noChangeAspect="1"/>
          </p:cNvPicPr>
          <p:nvPr/>
        </p:nvPicPr>
        <p:blipFill rotWithShape="1">
          <a:blip r:embed="rId3"/>
          <a:srcRect l="4310" r="2" b="2"/>
          <a:stretch/>
        </p:blipFill>
        <p:spPr>
          <a:xfrm>
            <a:off x="3044949" y="-2"/>
            <a:ext cx="3044952" cy="4242817"/>
          </a:xfrm>
          <a:prstGeom prst="rect">
            <a:avLst/>
          </a:prstGeom>
        </p:spPr>
      </p:pic>
      <p:pic>
        <p:nvPicPr>
          <p:cNvPr id="5" name="Picture 4">
            <a:extLst>
              <a:ext uri="{FF2B5EF4-FFF2-40B4-BE49-F238E27FC236}">
                <a16:creationId xmlns:a16="http://schemas.microsoft.com/office/drawing/2014/main" id="{EF507984-4BE3-48A4-8C91-28799B5847BF}"/>
              </a:ext>
            </a:extLst>
          </p:cNvPr>
          <p:cNvPicPr>
            <a:picLocks noChangeAspect="1"/>
          </p:cNvPicPr>
          <p:nvPr/>
        </p:nvPicPr>
        <p:blipFill rotWithShape="1">
          <a:blip r:embed="rId4"/>
          <a:srcRect l="4310" r="2" b="2"/>
          <a:stretch/>
        </p:blipFill>
        <p:spPr>
          <a:xfrm>
            <a:off x="6089898" y="10"/>
            <a:ext cx="3044952" cy="4242805"/>
          </a:xfrm>
          <a:prstGeom prst="rect">
            <a:avLst/>
          </a:prstGeom>
        </p:spPr>
      </p:pic>
      <p:pic>
        <p:nvPicPr>
          <p:cNvPr id="4" name="Picture 3">
            <a:extLst>
              <a:ext uri="{FF2B5EF4-FFF2-40B4-BE49-F238E27FC236}">
                <a16:creationId xmlns:a16="http://schemas.microsoft.com/office/drawing/2014/main" id="{1F39F93B-DC2C-4515-BA25-E7CEBB3791E2}"/>
              </a:ext>
            </a:extLst>
          </p:cNvPr>
          <p:cNvPicPr>
            <a:picLocks noChangeAspect="1"/>
          </p:cNvPicPr>
          <p:nvPr/>
        </p:nvPicPr>
        <p:blipFill rotWithShape="1">
          <a:blip r:embed="rId5"/>
          <a:srcRect r="1753" b="2"/>
          <a:stretch/>
        </p:blipFill>
        <p:spPr>
          <a:xfrm>
            <a:off x="9065622" y="1"/>
            <a:ext cx="3126377" cy="4242815"/>
          </a:xfrm>
          <a:prstGeom prst="rect">
            <a:avLst/>
          </a:prstGeom>
        </p:spPr>
      </p:pic>
    </p:spTree>
    <p:extLst>
      <p:ext uri="{BB962C8B-B14F-4D97-AF65-F5344CB8AC3E}">
        <p14:creationId xmlns:p14="http://schemas.microsoft.com/office/powerpoint/2010/main" val="41424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Communication and Staying Connected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806180" y="2282381"/>
            <a:ext cx="6528188" cy="3866619"/>
          </a:xfrm>
        </p:spPr>
        <p:txBody>
          <a:bodyPr vert="horz" lIns="91440" tIns="45720" rIns="91440" bIns="45720" rtlCol="0" anchor="t">
            <a:noAutofit/>
          </a:bodyPr>
          <a:lstStyle/>
          <a:p>
            <a:pPr marL="0" indent="0">
              <a:buNone/>
            </a:pPr>
            <a:r>
              <a:rPr lang="en-GB" sz="3200" dirty="0">
                <a:latin typeface="Arial" panose="020B0604020202020204" pitchFamily="34" charset="0"/>
                <a:cs typeface="Arial" panose="020B0604020202020204" pitchFamily="34" charset="0"/>
              </a:rPr>
              <a:t>5. Local councils need to find out what communication support there is for people with higher support needs.</a:t>
            </a:r>
          </a:p>
          <a:p>
            <a:pPr marL="0" indent="0">
              <a:buNone/>
            </a:pPr>
            <a:r>
              <a:rPr lang="en-GB" sz="3200" dirty="0">
                <a:latin typeface="Arial" panose="020B0604020202020204" pitchFamily="34" charset="0"/>
                <a:cs typeface="Arial" panose="020B0604020202020204" pitchFamily="34" charset="0"/>
              </a:rPr>
              <a:t>They need to make sure people get the support and the technology they need to communicate well.</a:t>
            </a:r>
          </a:p>
          <a:p>
            <a:pPr marL="0" indent="0">
              <a:buNone/>
            </a:pPr>
            <a:r>
              <a:rPr lang="en-GB" sz="3200" dirty="0">
                <a:latin typeface="Arial" panose="020B0604020202020204" pitchFamily="34" charset="0"/>
                <a:cs typeface="Arial" panose="020B0604020202020204" pitchFamily="34" charset="0"/>
              </a:rPr>
              <a:t>Things like speech and language therapy.</a:t>
            </a:r>
          </a:p>
        </p:txBody>
      </p:sp>
      <p:pic>
        <p:nvPicPr>
          <p:cNvPr id="5" name="Picture 4">
            <a:extLst>
              <a:ext uri="{FF2B5EF4-FFF2-40B4-BE49-F238E27FC236}">
                <a16:creationId xmlns:a16="http://schemas.microsoft.com/office/drawing/2014/main" id="{9BB1980A-E007-DD4B-9678-FB0B68E966E7}"/>
              </a:ext>
            </a:extLst>
          </p:cNvPr>
          <p:cNvPicPr>
            <a:picLocks noChangeAspect="1"/>
          </p:cNvPicPr>
          <p:nvPr/>
        </p:nvPicPr>
        <p:blipFill>
          <a:blip r:embed="rId2"/>
          <a:stretch>
            <a:fillRect/>
          </a:stretch>
        </p:blipFill>
        <p:spPr>
          <a:xfrm>
            <a:off x="386967" y="2348311"/>
            <a:ext cx="3734761" cy="3734761"/>
          </a:xfrm>
          <a:prstGeom prst="rect">
            <a:avLst/>
          </a:prstGeom>
        </p:spPr>
      </p:pic>
    </p:spTree>
    <p:extLst>
      <p:ext uri="{BB962C8B-B14F-4D97-AF65-F5344CB8AC3E}">
        <p14:creationId xmlns:p14="http://schemas.microsoft.com/office/powerpoint/2010/main" val="221652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Communication and Staying Connected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806180" y="3066049"/>
            <a:ext cx="6528188" cy="3866619"/>
          </a:xfrm>
        </p:spPr>
        <p:txBody>
          <a:bodyPr vert="horz" lIns="91440" tIns="45720" rIns="91440" bIns="45720" rtlCol="0" anchor="t">
            <a:noAutofit/>
          </a:bodyPr>
          <a:lstStyle/>
          <a:p>
            <a:pPr marL="0" indent="0">
              <a:buNone/>
            </a:pPr>
            <a:r>
              <a:rPr lang="en-GB" sz="3200" dirty="0">
                <a:latin typeface="Arial" panose="020B0604020202020204" pitchFamily="34" charset="0"/>
                <a:cs typeface="Arial" panose="020B0604020202020204" pitchFamily="34" charset="0"/>
              </a:rPr>
              <a:t>6. People with learning disabilities and their carers need to know it is their right to have the help and support they need so they can communicate well.</a:t>
            </a:r>
          </a:p>
        </p:txBody>
      </p:sp>
      <p:pic>
        <p:nvPicPr>
          <p:cNvPr id="5" name="Picture 4">
            <a:extLst>
              <a:ext uri="{FF2B5EF4-FFF2-40B4-BE49-F238E27FC236}">
                <a16:creationId xmlns:a16="http://schemas.microsoft.com/office/drawing/2014/main" id="{9BB1980A-E007-DD4B-9678-FB0B68E966E7}"/>
              </a:ext>
            </a:extLst>
          </p:cNvPr>
          <p:cNvPicPr>
            <a:picLocks noChangeAspect="1"/>
          </p:cNvPicPr>
          <p:nvPr/>
        </p:nvPicPr>
        <p:blipFill>
          <a:blip r:embed="rId2"/>
          <a:stretch>
            <a:fillRect/>
          </a:stretch>
        </p:blipFill>
        <p:spPr>
          <a:xfrm>
            <a:off x="386967" y="2348311"/>
            <a:ext cx="3734761" cy="3734761"/>
          </a:xfrm>
          <a:prstGeom prst="rect">
            <a:avLst/>
          </a:prstGeom>
        </p:spPr>
      </p:pic>
    </p:spTree>
    <p:extLst>
      <p:ext uri="{BB962C8B-B14F-4D97-AF65-F5344CB8AC3E}">
        <p14:creationId xmlns:p14="http://schemas.microsoft.com/office/powerpoint/2010/main" val="384803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The Right Support</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r>
              <a:rPr lang="en-GB" sz="3600" b="1" dirty="0">
                <a:latin typeface="Arial" panose="020B0604020202020204" pitchFamily="34" charset="0"/>
                <a:cs typeface="Arial" panose="020B0604020202020204" pitchFamily="34" charset="0"/>
              </a:rPr>
              <a:t>The UN Convention says</a:t>
            </a:r>
          </a:p>
          <a:p>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People with disabilities should get the help they need to live well and feel included. </a:t>
            </a:r>
            <a:endParaRPr lang="en-GB" sz="3600" dirty="0">
              <a:cs typeface="Calibri Light"/>
            </a:endParaRPr>
          </a:p>
        </p:txBody>
      </p:sp>
      <p:pic>
        <p:nvPicPr>
          <p:cNvPr id="5" name="Picture 4">
            <a:extLst>
              <a:ext uri="{FF2B5EF4-FFF2-40B4-BE49-F238E27FC236}">
                <a16:creationId xmlns:a16="http://schemas.microsoft.com/office/drawing/2014/main" id="{B3C45866-662E-8C47-8A7D-FE155A2F9468}"/>
              </a:ext>
            </a:extLst>
          </p:cNvPr>
          <p:cNvPicPr>
            <a:picLocks noChangeAspect="1"/>
          </p:cNvPicPr>
          <p:nvPr/>
        </p:nvPicPr>
        <p:blipFill>
          <a:blip r:embed="rId2"/>
          <a:stretch>
            <a:fillRect/>
          </a:stretch>
        </p:blipFill>
        <p:spPr>
          <a:xfrm>
            <a:off x="561397" y="2370438"/>
            <a:ext cx="3560331" cy="3560331"/>
          </a:xfrm>
          <a:prstGeom prst="rect">
            <a:avLst/>
          </a:prstGeom>
        </p:spPr>
      </p:pic>
    </p:spTree>
    <p:extLst>
      <p:ext uri="{BB962C8B-B14F-4D97-AF65-F5344CB8AC3E}">
        <p14:creationId xmlns:p14="http://schemas.microsoft.com/office/powerpoint/2010/main" val="15307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The Right Support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1. We need to make sure people with learning disabilities and their families are the ones who decide whether a service is good at supporting them or not.</a:t>
            </a:r>
          </a:p>
          <a:p>
            <a:pPr marL="0" indent="0">
              <a:buNone/>
            </a:pP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99820D7-A2FC-A24F-9C38-6F52F3B4B85A}"/>
              </a:ext>
            </a:extLst>
          </p:cNvPr>
          <p:cNvPicPr>
            <a:picLocks noChangeAspect="1"/>
          </p:cNvPicPr>
          <p:nvPr/>
        </p:nvPicPr>
        <p:blipFill>
          <a:blip r:embed="rId2"/>
          <a:stretch>
            <a:fillRect/>
          </a:stretch>
        </p:blipFill>
        <p:spPr>
          <a:xfrm>
            <a:off x="561397" y="2370438"/>
            <a:ext cx="3560331" cy="3560331"/>
          </a:xfrm>
          <a:prstGeom prst="rect">
            <a:avLst/>
          </a:prstGeom>
        </p:spPr>
      </p:pic>
    </p:spTree>
    <p:extLst>
      <p:ext uri="{BB962C8B-B14F-4D97-AF65-F5344CB8AC3E}">
        <p14:creationId xmlns:p14="http://schemas.microsoft.com/office/powerpoint/2010/main" val="67660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The Right Support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2. The Government, local councils and service providers need to work more closely with people with learning disabilities to develop services and support. </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99820D7-A2FC-A24F-9C38-6F52F3B4B85A}"/>
              </a:ext>
            </a:extLst>
          </p:cNvPr>
          <p:cNvPicPr>
            <a:picLocks noChangeAspect="1"/>
          </p:cNvPicPr>
          <p:nvPr/>
        </p:nvPicPr>
        <p:blipFill>
          <a:blip r:embed="rId2"/>
          <a:stretch>
            <a:fillRect/>
          </a:stretch>
        </p:blipFill>
        <p:spPr>
          <a:xfrm>
            <a:off x="561397" y="2370438"/>
            <a:ext cx="3560331" cy="3560331"/>
          </a:xfrm>
          <a:prstGeom prst="rect">
            <a:avLst/>
          </a:prstGeom>
        </p:spPr>
      </p:pic>
    </p:spTree>
    <p:extLst>
      <p:ext uri="{BB962C8B-B14F-4D97-AF65-F5344CB8AC3E}">
        <p14:creationId xmlns:p14="http://schemas.microsoft.com/office/powerpoint/2010/main" val="1864844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The Right Support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3. Support should be based on the REACH Standards.</a:t>
            </a:r>
          </a:p>
          <a:p>
            <a:pPr marL="0" indent="0">
              <a:buNone/>
            </a:pPr>
            <a:r>
              <a:rPr lang="en-GB" sz="3200" dirty="0">
                <a:latin typeface="Arial" panose="020B0604020202020204" pitchFamily="34" charset="0"/>
                <a:cs typeface="Arial" panose="020B0604020202020204" pitchFamily="34" charset="0"/>
              </a:rPr>
              <a:t>The REACH Standards look at how people with learning disabilities can live a good, ordinary life. </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99820D7-A2FC-A24F-9C38-6F52F3B4B85A}"/>
              </a:ext>
            </a:extLst>
          </p:cNvPr>
          <p:cNvPicPr>
            <a:picLocks noChangeAspect="1"/>
          </p:cNvPicPr>
          <p:nvPr/>
        </p:nvPicPr>
        <p:blipFill>
          <a:blip r:embed="rId2"/>
          <a:stretch>
            <a:fillRect/>
          </a:stretch>
        </p:blipFill>
        <p:spPr>
          <a:xfrm>
            <a:off x="561397" y="2370438"/>
            <a:ext cx="3560331" cy="3560331"/>
          </a:xfrm>
          <a:prstGeom prst="rect">
            <a:avLst/>
          </a:prstGeom>
        </p:spPr>
      </p:pic>
    </p:spTree>
    <p:extLst>
      <p:ext uri="{BB962C8B-B14F-4D97-AF65-F5344CB8AC3E}">
        <p14:creationId xmlns:p14="http://schemas.microsoft.com/office/powerpoint/2010/main" val="4108845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The Right Support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4. People with learning disabilities, their families and the people who support them need to work together more.</a:t>
            </a:r>
          </a:p>
          <a:p>
            <a:pPr marL="0" indent="0">
              <a:buNone/>
            </a:pPr>
            <a:r>
              <a:rPr lang="en-GB" sz="3200" dirty="0">
                <a:latin typeface="Arial" panose="020B0604020202020204" pitchFamily="34" charset="0"/>
                <a:cs typeface="Arial" panose="020B0604020202020204" pitchFamily="34" charset="0"/>
              </a:rPr>
              <a:t>They need to tell each other what is not working well and things they are not happy about.</a:t>
            </a:r>
          </a:p>
          <a:p>
            <a:pPr marL="0" indent="0">
              <a:buNone/>
            </a:pPr>
            <a:r>
              <a:rPr lang="en-GB" sz="3200" dirty="0">
                <a:latin typeface="Arial" panose="020B0604020202020204" pitchFamily="34" charset="0"/>
                <a:cs typeface="Arial" panose="020B0604020202020204" pitchFamily="34" charset="0"/>
              </a:rPr>
              <a:t>For example, some overnight support workers only being paid when they are awake and not when they are sleeping.</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99820D7-A2FC-A24F-9C38-6F52F3B4B85A}"/>
              </a:ext>
            </a:extLst>
          </p:cNvPr>
          <p:cNvPicPr>
            <a:picLocks noChangeAspect="1"/>
          </p:cNvPicPr>
          <p:nvPr/>
        </p:nvPicPr>
        <p:blipFill>
          <a:blip r:embed="rId2"/>
          <a:stretch>
            <a:fillRect/>
          </a:stretch>
        </p:blipFill>
        <p:spPr>
          <a:xfrm>
            <a:off x="561397" y="2370438"/>
            <a:ext cx="3560331" cy="3560331"/>
          </a:xfrm>
          <a:prstGeom prst="rect">
            <a:avLst/>
          </a:prstGeom>
        </p:spPr>
      </p:pic>
    </p:spTree>
    <p:extLst>
      <p:ext uri="{BB962C8B-B14F-4D97-AF65-F5344CB8AC3E}">
        <p14:creationId xmlns:p14="http://schemas.microsoft.com/office/powerpoint/2010/main" val="222224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To Love and Be Loved</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r>
              <a:rPr lang="en-GB" sz="3600" b="1" dirty="0">
                <a:latin typeface="Arial" panose="020B0604020202020204" pitchFamily="34" charset="0"/>
                <a:cs typeface="Arial" panose="020B0604020202020204" pitchFamily="34" charset="0"/>
              </a:rPr>
              <a:t>The UN Convention says</a:t>
            </a:r>
          </a:p>
          <a:p>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Respect for home and the family.</a:t>
            </a:r>
          </a:p>
          <a:p>
            <a:pPr marL="0" indent="0">
              <a:buNone/>
            </a:pPr>
            <a:r>
              <a:rPr lang="en-GB" sz="3600" dirty="0">
                <a:latin typeface="Arial" panose="020B0604020202020204" pitchFamily="34" charset="0"/>
                <a:cs typeface="Arial" panose="020B0604020202020204" pitchFamily="34" charset="0"/>
              </a:rPr>
              <a:t>Personal and intimate relationships are important for people with learning disabilities.</a:t>
            </a:r>
            <a:endParaRPr lang="en-GB" sz="3600" dirty="0">
              <a:cs typeface="Calibri Light"/>
            </a:endParaRPr>
          </a:p>
        </p:txBody>
      </p:sp>
      <p:pic>
        <p:nvPicPr>
          <p:cNvPr id="6" name="Picture 5">
            <a:extLst>
              <a:ext uri="{FF2B5EF4-FFF2-40B4-BE49-F238E27FC236}">
                <a16:creationId xmlns:a16="http://schemas.microsoft.com/office/drawing/2014/main" id="{C104BB26-15B4-2947-972F-AE7534DD7FEE}"/>
              </a:ext>
            </a:extLst>
          </p:cNvPr>
          <p:cNvPicPr>
            <a:picLocks noChangeAspect="1"/>
          </p:cNvPicPr>
          <p:nvPr/>
        </p:nvPicPr>
        <p:blipFill>
          <a:blip r:embed="rId2"/>
          <a:stretch>
            <a:fillRect/>
          </a:stretch>
        </p:blipFill>
        <p:spPr>
          <a:xfrm>
            <a:off x="386967" y="2285257"/>
            <a:ext cx="3730694" cy="3730694"/>
          </a:xfrm>
          <a:prstGeom prst="rect">
            <a:avLst/>
          </a:prstGeom>
        </p:spPr>
      </p:pic>
    </p:spTree>
    <p:extLst>
      <p:ext uri="{BB962C8B-B14F-4D97-AF65-F5344CB8AC3E}">
        <p14:creationId xmlns:p14="http://schemas.microsoft.com/office/powerpoint/2010/main" val="1867821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To Love and Be Loved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1. Providers of support services need to follow the No Bedtimes guidance developed by the charity Stay Up Late.</a:t>
            </a:r>
          </a:p>
          <a:p>
            <a:pPr marL="0" indent="0">
              <a:buNone/>
            </a:pPr>
            <a:r>
              <a:rPr lang="en-GB" sz="3200" dirty="0">
                <a:latin typeface="Arial" panose="020B0604020202020204" pitchFamily="34" charset="0"/>
                <a:cs typeface="Arial" panose="020B0604020202020204" pitchFamily="34" charset="0"/>
              </a:rPr>
              <a:t>The guide has been created to help people with learning disabilities enjoy evenings out and have a full and active social life.</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089059-DCD0-BB47-BA6D-209AFA16D271}"/>
              </a:ext>
            </a:extLst>
          </p:cNvPr>
          <p:cNvPicPr>
            <a:picLocks noChangeAspect="1"/>
          </p:cNvPicPr>
          <p:nvPr/>
        </p:nvPicPr>
        <p:blipFill>
          <a:blip r:embed="rId2"/>
          <a:stretch>
            <a:fillRect/>
          </a:stretch>
        </p:blipFill>
        <p:spPr>
          <a:xfrm>
            <a:off x="386967" y="2285257"/>
            <a:ext cx="3730694" cy="3730694"/>
          </a:xfrm>
          <a:prstGeom prst="rect">
            <a:avLst/>
          </a:prstGeom>
        </p:spPr>
      </p:pic>
    </p:spTree>
    <p:extLst>
      <p:ext uri="{BB962C8B-B14F-4D97-AF65-F5344CB8AC3E}">
        <p14:creationId xmlns:p14="http://schemas.microsoft.com/office/powerpoint/2010/main" val="3583458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To Love and Be Loved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2. Providers of support services need to work together to promote that people with learning disabilities have the right to love others and be loved.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089059-DCD0-BB47-BA6D-209AFA16D271}"/>
              </a:ext>
            </a:extLst>
          </p:cNvPr>
          <p:cNvPicPr>
            <a:picLocks noChangeAspect="1"/>
          </p:cNvPicPr>
          <p:nvPr/>
        </p:nvPicPr>
        <p:blipFill>
          <a:blip r:embed="rId2"/>
          <a:stretch>
            <a:fillRect/>
          </a:stretch>
        </p:blipFill>
        <p:spPr>
          <a:xfrm>
            <a:off x="386967" y="2285257"/>
            <a:ext cx="3730694" cy="3730694"/>
          </a:xfrm>
          <a:prstGeom prst="rect">
            <a:avLst/>
          </a:prstGeom>
        </p:spPr>
      </p:pic>
    </p:spTree>
    <p:extLst>
      <p:ext uri="{BB962C8B-B14F-4D97-AF65-F5344CB8AC3E}">
        <p14:creationId xmlns:p14="http://schemas.microsoft.com/office/powerpoint/2010/main" val="391150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What self advocates told us is important</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225636" y="2027555"/>
            <a:ext cx="7966364" cy="4246098"/>
          </a:xfrm>
        </p:spPr>
        <p:txBody>
          <a:bodyPr vert="horz" lIns="91440" tIns="45720" rIns="91440" bIns="45720" rtlCol="0" anchor="t">
            <a:normAutofit fontScale="92500" lnSpcReduction="20000"/>
          </a:bodyPr>
          <a:lstStyle/>
          <a:p>
            <a:r>
              <a:rPr lang="en-GB" sz="3600" dirty="0">
                <a:latin typeface="Arial" panose="020B0604020202020204" pitchFamily="34" charset="0"/>
                <a:cs typeface="Arial" panose="020B0604020202020204" pitchFamily="34" charset="0"/>
              </a:rPr>
              <a:t>Self advocates lead on what is most important</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Focus on rights</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Be positive and offer solutions</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Learning Disability England host not control </a:t>
            </a:r>
          </a:p>
        </p:txBody>
      </p:sp>
      <p:pic>
        <p:nvPicPr>
          <p:cNvPr id="9" name="Picture 8">
            <a:extLst>
              <a:ext uri="{FF2B5EF4-FFF2-40B4-BE49-F238E27FC236}">
                <a16:creationId xmlns:a16="http://schemas.microsoft.com/office/drawing/2014/main" id="{E19DBD7A-D347-4145-B670-1A1CCD8440A3}"/>
              </a:ext>
            </a:extLst>
          </p:cNvPr>
          <p:cNvPicPr>
            <a:picLocks noChangeAspect="1"/>
          </p:cNvPicPr>
          <p:nvPr/>
        </p:nvPicPr>
        <p:blipFill>
          <a:blip r:embed="rId2"/>
          <a:stretch>
            <a:fillRect/>
          </a:stretch>
        </p:blipFill>
        <p:spPr>
          <a:xfrm>
            <a:off x="373380" y="2027555"/>
            <a:ext cx="3598182" cy="3598182"/>
          </a:xfrm>
          <a:prstGeom prst="rect">
            <a:avLst/>
          </a:prstGeom>
        </p:spPr>
      </p:pic>
    </p:spTree>
    <p:extLst>
      <p:ext uri="{BB962C8B-B14F-4D97-AF65-F5344CB8AC3E}">
        <p14:creationId xmlns:p14="http://schemas.microsoft.com/office/powerpoint/2010/main" val="2450587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To Love and Be Loved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3. During its inspections, the Care Quality Commission needs to check if  people are receiving the support they need to express their sexuality.</a:t>
            </a:r>
          </a:p>
          <a:p>
            <a:pPr marL="0" indent="0">
              <a:buNone/>
            </a:pPr>
            <a:r>
              <a:rPr lang="en-GB" sz="3200" dirty="0">
                <a:latin typeface="Arial" panose="020B0604020202020204" pitchFamily="34" charset="0"/>
                <a:cs typeface="Arial" panose="020B0604020202020204" pitchFamily="34" charset="0"/>
              </a:rPr>
              <a:t>A CQC inspection also needs to look at if people are getting support and education to have close relationships and maintain them if that is what they need.</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089059-DCD0-BB47-BA6D-209AFA16D271}"/>
              </a:ext>
            </a:extLst>
          </p:cNvPr>
          <p:cNvPicPr>
            <a:picLocks noChangeAspect="1"/>
          </p:cNvPicPr>
          <p:nvPr/>
        </p:nvPicPr>
        <p:blipFill>
          <a:blip r:embed="rId2"/>
          <a:stretch>
            <a:fillRect/>
          </a:stretch>
        </p:blipFill>
        <p:spPr>
          <a:xfrm>
            <a:off x="386967" y="2285257"/>
            <a:ext cx="3730694" cy="3730694"/>
          </a:xfrm>
          <a:prstGeom prst="rect">
            <a:avLst/>
          </a:prstGeom>
        </p:spPr>
      </p:pic>
    </p:spTree>
    <p:extLst>
      <p:ext uri="{BB962C8B-B14F-4D97-AF65-F5344CB8AC3E}">
        <p14:creationId xmlns:p14="http://schemas.microsoft.com/office/powerpoint/2010/main" val="3878701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To Love and Be Loved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4. Local councils and service providers should give people the support they need to have a good family life and relationships.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089059-DCD0-BB47-BA6D-209AFA16D271}"/>
              </a:ext>
            </a:extLst>
          </p:cNvPr>
          <p:cNvPicPr>
            <a:picLocks noChangeAspect="1"/>
          </p:cNvPicPr>
          <p:nvPr/>
        </p:nvPicPr>
        <p:blipFill>
          <a:blip r:embed="rId2"/>
          <a:stretch>
            <a:fillRect/>
          </a:stretch>
        </p:blipFill>
        <p:spPr>
          <a:xfrm>
            <a:off x="386967" y="2285257"/>
            <a:ext cx="3730694" cy="3730694"/>
          </a:xfrm>
          <a:prstGeom prst="rect">
            <a:avLst/>
          </a:prstGeom>
        </p:spPr>
      </p:pic>
    </p:spTree>
    <p:extLst>
      <p:ext uri="{BB962C8B-B14F-4D97-AF65-F5344CB8AC3E}">
        <p14:creationId xmlns:p14="http://schemas.microsoft.com/office/powerpoint/2010/main" val="187635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To Love and Be Loved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5. All social care workers need to receive training on how they can help people express their sexuality and have close relationships.</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089059-DCD0-BB47-BA6D-209AFA16D271}"/>
              </a:ext>
            </a:extLst>
          </p:cNvPr>
          <p:cNvPicPr>
            <a:picLocks noChangeAspect="1"/>
          </p:cNvPicPr>
          <p:nvPr/>
        </p:nvPicPr>
        <p:blipFill>
          <a:blip r:embed="rId2"/>
          <a:stretch>
            <a:fillRect/>
          </a:stretch>
        </p:blipFill>
        <p:spPr>
          <a:xfrm>
            <a:off x="386967" y="2285257"/>
            <a:ext cx="3730694" cy="3730694"/>
          </a:xfrm>
          <a:prstGeom prst="rect">
            <a:avLst/>
          </a:prstGeom>
        </p:spPr>
      </p:pic>
    </p:spTree>
    <p:extLst>
      <p:ext uri="{BB962C8B-B14F-4D97-AF65-F5344CB8AC3E}">
        <p14:creationId xmlns:p14="http://schemas.microsoft.com/office/powerpoint/2010/main" val="2393226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To Love and Be Loved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6. The REACH Standards should be met to help people with learning disabilities live a good, ordinary life.</a:t>
            </a:r>
          </a:p>
          <a:p>
            <a:pPr marL="0" indent="0">
              <a:buNone/>
            </a:pPr>
            <a:r>
              <a:rPr lang="en-GB" sz="3200" dirty="0">
                <a:latin typeface="Arial" panose="020B0604020202020204" pitchFamily="34" charset="0"/>
                <a:cs typeface="Arial" panose="020B0604020202020204" pitchFamily="34" charset="0"/>
              </a:rPr>
              <a:t>This includes them having the freedom to choose their relationships.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089059-DCD0-BB47-BA6D-209AFA16D271}"/>
              </a:ext>
            </a:extLst>
          </p:cNvPr>
          <p:cNvPicPr>
            <a:picLocks noChangeAspect="1"/>
          </p:cNvPicPr>
          <p:nvPr/>
        </p:nvPicPr>
        <p:blipFill>
          <a:blip r:embed="rId2"/>
          <a:stretch>
            <a:fillRect/>
          </a:stretch>
        </p:blipFill>
        <p:spPr>
          <a:xfrm>
            <a:off x="386967" y="2285257"/>
            <a:ext cx="3730694" cy="3730694"/>
          </a:xfrm>
          <a:prstGeom prst="rect">
            <a:avLst/>
          </a:prstGeom>
        </p:spPr>
      </p:pic>
    </p:spTree>
    <p:extLst>
      <p:ext uri="{BB962C8B-B14F-4D97-AF65-F5344CB8AC3E}">
        <p14:creationId xmlns:p14="http://schemas.microsoft.com/office/powerpoint/2010/main" val="3246094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To Love and Be Loved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7. A large campaign needs to be launched to raise awareness of the sexual rights of people with learning disabilities.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089059-DCD0-BB47-BA6D-209AFA16D271}"/>
              </a:ext>
            </a:extLst>
          </p:cNvPr>
          <p:cNvPicPr>
            <a:picLocks noChangeAspect="1"/>
          </p:cNvPicPr>
          <p:nvPr/>
        </p:nvPicPr>
        <p:blipFill>
          <a:blip r:embed="rId2"/>
          <a:stretch>
            <a:fillRect/>
          </a:stretch>
        </p:blipFill>
        <p:spPr>
          <a:xfrm>
            <a:off x="386967" y="2285257"/>
            <a:ext cx="3730694" cy="3730694"/>
          </a:xfrm>
          <a:prstGeom prst="rect">
            <a:avLst/>
          </a:prstGeom>
        </p:spPr>
      </p:pic>
    </p:spTree>
    <p:extLst>
      <p:ext uri="{BB962C8B-B14F-4D97-AF65-F5344CB8AC3E}">
        <p14:creationId xmlns:p14="http://schemas.microsoft.com/office/powerpoint/2010/main" val="520002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normAutofit/>
          </a:bodyPr>
          <a:lstStyle/>
          <a:p>
            <a:r>
              <a:rPr lang="en-GB" b="1" dirty="0">
                <a:solidFill>
                  <a:srgbClr val="868B3C"/>
                </a:solidFill>
                <a:latin typeface="Arial" panose="020B0604020202020204" pitchFamily="34" charset="0"/>
                <a:cs typeface="Arial" panose="020B0604020202020204" pitchFamily="34" charset="0"/>
              </a:rPr>
              <a:t>Advocacy and Self Advocacy</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r>
              <a:rPr lang="en-GB" sz="3600" b="1" dirty="0">
                <a:latin typeface="Arial" panose="020B0604020202020204" pitchFamily="34" charset="0"/>
                <a:cs typeface="Arial" panose="020B0604020202020204" pitchFamily="34" charset="0"/>
              </a:rPr>
              <a:t>The UN Convention says</a:t>
            </a:r>
          </a:p>
          <a:p>
            <a:pPr marL="0" indent="0">
              <a:buNone/>
            </a:pPr>
            <a:r>
              <a:rPr lang="en-GB" sz="3600" dirty="0">
                <a:latin typeface="Arial" panose="020B0604020202020204" pitchFamily="34" charset="0"/>
                <a:cs typeface="Arial" panose="020B0604020202020204" pitchFamily="34" charset="0"/>
              </a:rPr>
              <a:t>There should be equality and respect for people with a disability.</a:t>
            </a:r>
          </a:p>
          <a:p>
            <a:pPr marL="0" indent="0">
              <a:buNone/>
            </a:pPr>
            <a:r>
              <a:rPr lang="en-GB" sz="3600" dirty="0">
                <a:latin typeface="Arial" panose="020B0604020202020204" pitchFamily="34" charset="0"/>
                <a:cs typeface="Arial" panose="020B0604020202020204" pitchFamily="34" charset="0"/>
              </a:rPr>
              <a:t>It is important that people with learning disabilities can speak up for themselves and what is important to them.</a:t>
            </a:r>
          </a:p>
        </p:txBody>
      </p:sp>
      <p:pic>
        <p:nvPicPr>
          <p:cNvPr id="6" name="Picture 5">
            <a:extLst>
              <a:ext uri="{FF2B5EF4-FFF2-40B4-BE49-F238E27FC236}">
                <a16:creationId xmlns:a16="http://schemas.microsoft.com/office/drawing/2014/main" id="{088C8C3A-EC74-0E46-B704-72E3E82B1016}"/>
              </a:ext>
            </a:extLst>
          </p:cNvPr>
          <p:cNvPicPr>
            <a:picLocks noChangeAspect="1"/>
          </p:cNvPicPr>
          <p:nvPr/>
        </p:nvPicPr>
        <p:blipFill>
          <a:blip r:embed="rId2"/>
          <a:stretch>
            <a:fillRect/>
          </a:stretch>
        </p:blipFill>
        <p:spPr>
          <a:xfrm>
            <a:off x="491744" y="2451327"/>
            <a:ext cx="3398554" cy="3398554"/>
          </a:xfrm>
          <a:prstGeom prst="rect">
            <a:avLst/>
          </a:prstGeom>
        </p:spPr>
      </p:pic>
    </p:spTree>
    <p:extLst>
      <p:ext uri="{BB962C8B-B14F-4D97-AF65-F5344CB8AC3E}">
        <p14:creationId xmlns:p14="http://schemas.microsoft.com/office/powerpoint/2010/main" val="2375989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Advocacy and Self Advocacy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1. We need to help self-advocacy organisations grow and get stronger so they can help more people with learning disabilities speak up for themselves.</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5DC93-7682-264F-81AB-3B5FC5B9E44D}"/>
              </a:ext>
            </a:extLst>
          </p:cNvPr>
          <p:cNvPicPr>
            <a:picLocks noChangeAspect="1"/>
          </p:cNvPicPr>
          <p:nvPr/>
        </p:nvPicPr>
        <p:blipFill>
          <a:blip r:embed="rId2"/>
          <a:stretch>
            <a:fillRect/>
          </a:stretch>
        </p:blipFill>
        <p:spPr>
          <a:xfrm>
            <a:off x="491744" y="2451327"/>
            <a:ext cx="3398554" cy="3398554"/>
          </a:xfrm>
          <a:prstGeom prst="rect">
            <a:avLst/>
          </a:prstGeom>
        </p:spPr>
      </p:pic>
    </p:spTree>
    <p:extLst>
      <p:ext uri="{BB962C8B-B14F-4D97-AF65-F5344CB8AC3E}">
        <p14:creationId xmlns:p14="http://schemas.microsoft.com/office/powerpoint/2010/main" val="1612270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Advocacy and Self Advocacy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2. The Government needs to help self-advocacy organisations connect with each other so they can achieve big changes through the Disability Strategy.</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5DC93-7682-264F-81AB-3B5FC5B9E44D}"/>
              </a:ext>
            </a:extLst>
          </p:cNvPr>
          <p:cNvPicPr>
            <a:picLocks noChangeAspect="1"/>
          </p:cNvPicPr>
          <p:nvPr/>
        </p:nvPicPr>
        <p:blipFill>
          <a:blip r:embed="rId2"/>
          <a:stretch>
            <a:fillRect/>
          </a:stretch>
        </p:blipFill>
        <p:spPr>
          <a:xfrm>
            <a:off x="491744" y="2451327"/>
            <a:ext cx="3398554" cy="3398554"/>
          </a:xfrm>
          <a:prstGeom prst="rect">
            <a:avLst/>
          </a:prstGeom>
        </p:spPr>
      </p:pic>
    </p:spTree>
    <p:extLst>
      <p:ext uri="{BB962C8B-B14F-4D97-AF65-F5344CB8AC3E}">
        <p14:creationId xmlns:p14="http://schemas.microsoft.com/office/powerpoint/2010/main" val="3920618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Advocacy and Self Advocacy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3. The Government must work with people with learning disabilities before making decisions that affect the lives of people with learning disabilities.</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5DC93-7682-264F-81AB-3B5FC5B9E44D}"/>
              </a:ext>
            </a:extLst>
          </p:cNvPr>
          <p:cNvPicPr>
            <a:picLocks noChangeAspect="1"/>
          </p:cNvPicPr>
          <p:nvPr/>
        </p:nvPicPr>
        <p:blipFill>
          <a:blip r:embed="rId2"/>
          <a:stretch>
            <a:fillRect/>
          </a:stretch>
        </p:blipFill>
        <p:spPr>
          <a:xfrm>
            <a:off x="491744" y="2451327"/>
            <a:ext cx="3398554" cy="3398554"/>
          </a:xfrm>
          <a:prstGeom prst="rect">
            <a:avLst/>
          </a:prstGeom>
        </p:spPr>
      </p:pic>
    </p:spTree>
    <p:extLst>
      <p:ext uri="{BB962C8B-B14F-4D97-AF65-F5344CB8AC3E}">
        <p14:creationId xmlns:p14="http://schemas.microsoft.com/office/powerpoint/2010/main" val="960447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Advocacy and Self Advocacy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4. People with learning disabilities should always be asked to lead, be part of or speak at events or meetings about people with learning disabilities. </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5DC93-7682-264F-81AB-3B5FC5B9E44D}"/>
              </a:ext>
            </a:extLst>
          </p:cNvPr>
          <p:cNvPicPr>
            <a:picLocks noChangeAspect="1"/>
          </p:cNvPicPr>
          <p:nvPr/>
        </p:nvPicPr>
        <p:blipFill>
          <a:blip r:embed="rId2"/>
          <a:stretch>
            <a:fillRect/>
          </a:stretch>
        </p:blipFill>
        <p:spPr>
          <a:xfrm>
            <a:off x="491744" y="2451327"/>
            <a:ext cx="3398554" cy="3398554"/>
          </a:xfrm>
          <a:prstGeom prst="rect">
            <a:avLst/>
          </a:prstGeom>
        </p:spPr>
      </p:pic>
    </p:spTree>
    <p:extLst>
      <p:ext uri="{BB962C8B-B14F-4D97-AF65-F5344CB8AC3E}">
        <p14:creationId xmlns:p14="http://schemas.microsoft.com/office/powerpoint/2010/main" val="251111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normAutofit/>
          </a:bodyPr>
          <a:lstStyle/>
          <a:p>
            <a:r>
              <a:rPr lang="en-GB" sz="4000" b="1" dirty="0">
                <a:solidFill>
                  <a:srgbClr val="868B3C"/>
                </a:solidFill>
                <a:latin typeface="Arial" panose="020B0604020202020204" pitchFamily="34" charset="0"/>
                <a:cs typeface="Arial" panose="020B0604020202020204" pitchFamily="34" charset="0"/>
              </a:rPr>
              <a:t>The most important issues to start work on </a:t>
            </a:r>
            <a:br>
              <a:rPr lang="en-GB" sz="4000" b="1" dirty="0">
                <a:solidFill>
                  <a:srgbClr val="868B3C"/>
                </a:solidFill>
                <a:latin typeface="Arial" panose="020B0604020202020204" pitchFamily="34" charset="0"/>
                <a:cs typeface="Arial" panose="020B0604020202020204" pitchFamily="34" charset="0"/>
              </a:rPr>
            </a:br>
            <a:r>
              <a:rPr lang="en-GB" sz="4000" dirty="0">
                <a:solidFill>
                  <a:srgbClr val="868B3C"/>
                </a:solidFill>
                <a:latin typeface="Arial" panose="020B0604020202020204" pitchFamily="34" charset="0"/>
                <a:cs typeface="Arial" panose="020B0604020202020204" pitchFamily="34" charset="0"/>
              </a:rPr>
              <a:t>What people said in summer 2020</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225636" y="2027555"/>
            <a:ext cx="7966364" cy="4246098"/>
          </a:xfrm>
        </p:spPr>
        <p:txBody>
          <a:bodyPr vert="horz" lIns="91440" tIns="45720" rIns="91440" bIns="45720" rtlCol="0" anchor="t">
            <a:normAutofit lnSpcReduction="10000"/>
          </a:bodyPr>
          <a:lstStyle/>
          <a:p>
            <a:r>
              <a:rPr lang="en-GB" sz="3600" dirty="0">
                <a:latin typeface="Arial" panose="020B0604020202020204" pitchFamily="34" charset="0"/>
                <a:cs typeface="Arial" panose="020B0604020202020204" pitchFamily="34" charset="0"/>
              </a:rPr>
              <a:t>•	Self-advocacy and             		Advocacy</a:t>
            </a:r>
          </a:p>
          <a:p>
            <a:r>
              <a:rPr lang="en-GB" sz="3600" dirty="0">
                <a:latin typeface="Arial" panose="020B0604020202020204" pitchFamily="34" charset="0"/>
                <a:cs typeface="Arial" panose="020B0604020202020204" pitchFamily="34" charset="0"/>
              </a:rPr>
              <a:t>•	Good health </a:t>
            </a:r>
          </a:p>
          <a:p>
            <a:r>
              <a:rPr lang="en-GB" sz="3600" dirty="0">
                <a:latin typeface="Arial" panose="020B0604020202020204" pitchFamily="34" charset="0"/>
                <a:cs typeface="Arial" panose="020B0604020202020204" pitchFamily="34" charset="0"/>
              </a:rPr>
              <a:t>•	The Right Support</a:t>
            </a:r>
          </a:p>
          <a:p>
            <a:r>
              <a:rPr lang="en-GB" sz="3600" dirty="0">
                <a:latin typeface="Arial" panose="020B0604020202020204" pitchFamily="34" charset="0"/>
                <a:cs typeface="Arial" panose="020B0604020202020204" pitchFamily="34" charset="0"/>
              </a:rPr>
              <a:t>•	Communication and staying                	connected</a:t>
            </a:r>
          </a:p>
          <a:p>
            <a:r>
              <a:rPr lang="en-GB" sz="3600" dirty="0">
                <a:latin typeface="Arial" panose="020B0604020202020204" pitchFamily="34" charset="0"/>
                <a:cs typeface="Arial" panose="020B0604020202020204" pitchFamily="34" charset="0"/>
              </a:rPr>
              <a:t>•	Paid Jobs</a:t>
            </a:r>
          </a:p>
          <a:p>
            <a:r>
              <a:rPr lang="en-GB" sz="3600" dirty="0">
                <a:latin typeface="Arial" panose="020B0604020202020204" pitchFamily="34" charset="0"/>
                <a:cs typeface="Arial" panose="020B0604020202020204" pitchFamily="34" charset="0"/>
              </a:rPr>
              <a:t>•	Love, Sex and Relationships</a:t>
            </a:r>
          </a:p>
          <a:p>
            <a:endParaRPr lang="en-GB" sz="3600" dirty="0">
              <a:cs typeface="Calibri Light"/>
            </a:endParaRPr>
          </a:p>
        </p:txBody>
      </p:sp>
      <p:pic>
        <p:nvPicPr>
          <p:cNvPr id="7" name="Picture 6">
            <a:extLst>
              <a:ext uri="{FF2B5EF4-FFF2-40B4-BE49-F238E27FC236}">
                <a16:creationId xmlns:a16="http://schemas.microsoft.com/office/drawing/2014/main" id="{BBE134D8-317E-400B-8AC7-AA71343C1034}"/>
              </a:ext>
            </a:extLst>
          </p:cNvPr>
          <p:cNvPicPr>
            <a:picLocks noChangeAspect="1"/>
          </p:cNvPicPr>
          <p:nvPr/>
        </p:nvPicPr>
        <p:blipFill>
          <a:blip r:embed="rId2"/>
          <a:stretch>
            <a:fillRect/>
          </a:stretch>
        </p:blipFill>
        <p:spPr>
          <a:xfrm>
            <a:off x="254643" y="2027555"/>
            <a:ext cx="3915575" cy="4120987"/>
          </a:xfrm>
          <a:prstGeom prst="rect">
            <a:avLst/>
          </a:prstGeom>
        </p:spPr>
      </p:pic>
    </p:spTree>
    <p:extLst>
      <p:ext uri="{BB962C8B-B14F-4D97-AF65-F5344CB8AC3E}">
        <p14:creationId xmlns:p14="http://schemas.microsoft.com/office/powerpoint/2010/main" val="3231217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Advocacy and Self Advocacy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5. We need to create one online space where people can access easy-to-understand information that will help them speak up for themselves.</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5DC93-7682-264F-81AB-3B5FC5B9E44D}"/>
              </a:ext>
            </a:extLst>
          </p:cNvPr>
          <p:cNvPicPr>
            <a:picLocks noChangeAspect="1"/>
          </p:cNvPicPr>
          <p:nvPr/>
        </p:nvPicPr>
        <p:blipFill>
          <a:blip r:embed="rId2"/>
          <a:stretch>
            <a:fillRect/>
          </a:stretch>
        </p:blipFill>
        <p:spPr>
          <a:xfrm>
            <a:off x="491744" y="2451327"/>
            <a:ext cx="3398554" cy="3398554"/>
          </a:xfrm>
          <a:prstGeom prst="rect">
            <a:avLst/>
          </a:prstGeom>
        </p:spPr>
      </p:pic>
    </p:spTree>
    <p:extLst>
      <p:ext uri="{BB962C8B-B14F-4D97-AF65-F5344CB8AC3E}">
        <p14:creationId xmlns:p14="http://schemas.microsoft.com/office/powerpoint/2010/main" val="1412084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Advocacy and Self Advocacy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6. People who plan services need to share good ideas about how self advocacy groups can earn money to help them be more independent. </a:t>
            </a:r>
            <a:br>
              <a:rPr lang="en-GB" sz="32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5DC93-7682-264F-81AB-3B5FC5B9E44D}"/>
              </a:ext>
            </a:extLst>
          </p:cNvPr>
          <p:cNvPicPr>
            <a:picLocks noChangeAspect="1"/>
          </p:cNvPicPr>
          <p:nvPr/>
        </p:nvPicPr>
        <p:blipFill>
          <a:blip r:embed="rId2"/>
          <a:stretch>
            <a:fillRect/>
          </a:stretch>
        </p:blipFill>
        <p:spPr>
          <a:xfrm>
            <a:off x="491744" y="2451327"/>
            <a:ext cx="3398554" cy="3398554"/>
          </a:xfrm>
          <a:prstGeom prst="rect">
            <a:avLst/>
          </a:prstGeom>
        </p:spPr>
      </p:pic>
    </p:spTree>
    <p:extLst>
      <p:ext uri="{BB962C8B-B14F-4D97-AF65-F5344CB8AC3E}">
        <p14:creationId xmlns:p14="http://schemas.microsoft.com/office/powerpoint/2010/main" val="141521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Advocacy and Self Advocacy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7. We need a quality scheme and mark that shows people with learning disabilities have helped to create information materials or led that work.</a:t>
            </a:r>
          </a:p>
          <a:p>
            <a:pPr marL="0" indent="0">
              <a:buNone/>
            </a:pPr>
            <a:r>
              <a:rPr lang="en-GB" sz="3200" dirty="0">
                <a:latin typeface="Arial" panose="020B0604020202020204" pitchFamily="34" charset="0"/>
                <a:cs typeface="Arial" panose="020B0604020202020204" pitchFamily="34" charset="0"/>
              </a:rPr>
              <a:t>The scheme and mark should also be used to show that people with learning disabilities have helped to create, or are delivering, a service. </a:t>
            </a:r>
            <a:endParaRPr lang="en-GB"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5DC93-7682-264F-81AB-3B5FC5B9E44D}"/>
              </a:ext>
            </a:extLst>
          </p:cNvPr>
          <p:cNvPicPr>
            <a:picLocks noChangeAspect="1"/>
          </p:cNvPicPr>
          <p:nvPr/>
        </p:nvPicPr>
        <p:blipFill>
          <a:blip r:embed="rId2"/>
          <a:stretch>
            <a:fillRect/>
          </a:stretch>
        </p:blipFill>
        <p:spPr>
          <a:xfrm>
            <a:off x="491744" y="2451327"/>
            <a:ext cx="3398554" cy="3398554"/>
          </a:xfrm>
          <a:prstGeom prst="rect">
            <a:avLst/>
          </a:prstGeom>
        </p:spPr>
      </p:pic>
    </p:spTree>
    <p:extLst>
      <p:ext uri="{BB962C8B-B14F-4D97-AF65-F5344CB8AC3E}">
        <p14:creationId xmlns:p14="http://schemas.microsoft.com/office/powerpoint/2010/main" val="1237837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normAutofit/>
          </a:bodyPr>
          <a:lstStyle/>
          <a:p>
            <a:r>
              <a:rPr lang="en-GB" b="1" dirty="0">
                <a:solidFill>
                  <a:srgbClr val="868B3C"/>
                </a:solidFill>
                <a:latin typeface="Arial" panose="020B0604020202020204" pitchFamily="34" charset="0"/>
                <a:cs typeface="Arial" panose="020B0604020202020204" pitchFamily="34" charset="0"/>
              </a:rPr>
              <a:t>Employment and Contribution</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pPr marL="0" indent="0">
              <a:buNone/>
            </a:pPr>
            <a:r>
              <a:rPr lang="en-GB" sz="3600" b="1" dirty="0">
                <a:latin typeface="Arial" panose="020B0604020202020204" pitchFamily="34" charset="0"/>
                <a:cs typeface="Arial" panose="020B0604020202020204" pitchFamily="34" charset="0"/>
              </a:rPr>
              <a:t>The UN Convention says</a:t>
            </a:r>
          </a:p>
          <a:p>
            <a:endParaRPr lang="en-GB" sz="3600" b="1"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Work and employment for people with a disability is important.</a:t>
            </a:r>
          </a:p>
        </p:txBody>
      </p:sp>
      <p:pic>
        <p:nvPicPr>
          <p:cNvPr id="7" name="Picture 6">
            <a:extLst>
              <a:ext uri="{FF2B5EF4-FFF2-40B4-BE49-F238E27FC236}">
                <a16:creationId xmlns:a16="http://schemas.microsoft.com/office/drawing/2014/main" id="{984A8F06-5634-064B-B8D5-FFDD6DFE241A}"/>
              </a:ext>
            </a:extLst>
          </p:cNvPr>
          <p:cNvPicPr>
            <a:picLocks noChangeAspect="1"/>
          </p:cNvPicPr>
          <p:nvPr/>
        </p:nvPicPr>
        <p:blipFill>
          <a:blip r:embed="rId2"/>
          <a:stretch>
            <a:fillRect/>
          </a:stretch>
        </p:blipFill>
        <p:spPr>
          <a:xfrm>
            <a:off x="491744" y="2300881"/>
            <a:ext cx="3458917" cy="3458917"/>
          </a:xfrm>
          <a:prstGeom prst="rect">
            <a:avLst/>
          </a:prstGeom>
        </p:spPr>
      </p:pic>
    </p:spTree>
    <p:extLst>
      <p:ext uri="{BB962C8B-B14F-4D97-AF65-F5344CB8AC3E}">
        <p14:creationId xmlns:p14="http://schemas.microsoft.com/office/powerpoint/2010/main" val="659527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Employment and Contribution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1. Organisations that support people with learning disabilities must make sure everyone can contribute to society though work, volunteering or another way.</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D6E0FF7-DD20-5346-93C0-2311040BE1C0}"/>
              </a:ext>
            </a:extLst>
          </p:cNvPr>
          <p:cNvPicPr>
            <a:picLocks noChangeAspect="1"/>
          </p:cNvPicPr>
          <p:nvPr/>
        </p:nvPicPr>
        <p:blipFill>
          <a:blip r:embed="rId2"/>
          <a:stretch>
            <a:fillRect/>
          </a:stretch>
        </p:blipFill>
        <p:spPr>
          <a:xfrm>
            <a:off x="491744" y="2300881"/>
            <a:ext cx="3458917" cy="3458917"/>
          </a:xfrm>
          <a:prstGeom prst="rect">
            <a:avLst/>
          </a:prstGeom>
        </p:spPr>
      </p:pic>
    </p:spTree>
    <p:extLst>
      <p:ext uri="{BB962C8B-B14F-4D97-AF65-F5344CB8AC3E}">
        <p14:creationId xmlns:p14="http://schemas.microsoft.com/office/powerpoint/2010/main" val="834501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Employment and Contribution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2. The Government needs to find out and tell us how many people with learning disabilities have a paid job.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64A104-437E-1B41-9521-F899FB6CD624}"/>
              </a:ext>
            </a:extLst>
          </p:cNvPr>
          <p:cNvPicPr>
            <a:picLocks noChangeAspect="1"/>
          </p:cNvPicPr>
          <p:nvPr/>
        </p:nvPicPr>
        <p:blipFill>
          <a:blip r:embed="rId2"/>
          <a:stretch>
            <a:fillRect/>
          </a:stretch>
        </p:blipFill>
        <p:spPr>
          <a:xfrm>
            <a:off x="491744" y="2300881"/>
            <a:ext cx="3458917" cy="3458917"/>
          </a:xfrm>
          <a:prstGeom prst="rect">
            <a:avLst/>
          </a:prstGeom>
        </p:spPr>
      </p:pic>
    </p:spTree>
    <p:extLst>
      <p:ext uri="{BB962C8B-B14F-4D97-AF65-F5344CB8AC3E}">
        <p14:creationId xmlns:p14="http://schemas.microsoft.com/office/powerpoint/2010/main" val="4059308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Employment and Contribution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3. The Government needs to invest money so local employers can provide high-quality support that helps people with learning disabilities work.</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64A104-437E-1B41-9521-F899FB6CD624}"/>
              </a:ext>
            </a:extLst>
          </p:cNvPr>
          <p:cNvPicPr>
            <a:picLocks noChangeAspect="1"/>
          </p:cNvPicPr>
          <p:nvPr/>
        </p:nvPicPr>
        <p:blipFill>
          <a:blip r:embed="rId2"/>
          <a:stretch>
            <a:fillRect/>
          </a:stretch>
        </p:blipFill>
        <p:spPr>
          <a:xfrm>
            <a:off x="491744" y="2300881"/>
            <a:ext cx="3458917" cy="3458917"/>
          </a:xfrm>
          <a:prstGeom prst="rect">
            <a:avLst/>
          </a:prstGeom>
        </p:spPr>
      </p:pic>
    </p:spTree>
    <p:extLst>
      <p:ext uri="{BB962C8B-B14F-4D97-AF65-F5344CB8AC3E}">
        <p14:creationId xmlns:p14="http://schemas.microsoft.com/office/powerpoint/2010/main" val="3802958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Employment and Contribution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4. The Government needs to work with people with learning disabilities and employers to develop guidelines on providing good employment support.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64A104-437E-1B41-9521-F899FB6CD624}"/>
              </a:ext>
            </a:extLst>
          </p:cNvPr>
          <p:cNvPicPr>
            <a:picLocks noChangeAspect="1"/>
          </p:cNvPicPr>
          <p:nvPr/>
        </p:nvPicPr>
        <p:blipFill>
          <a:blip r:embed="rId2"/>
          <a:stretch>
            <a:fillRect/>
          </a:stretch>
        </p:blipFill>
        <p:spPr>
          <a:xfrm>
            <a:off x="491744" y="2300881"/>
            <a:ext cx="3458917" cy="3458917"/>
          </a:xfrm>
          <a:prstGeom prst="rect">
            <a:avLst/>
          </a:prstGeom>
        </p:spPr>
      </p:pic>
    </p:spTree>
    <p:extLst>
      <p:ext uri="{BB962C8B-B14F-4D97-AF65-F5344CB8AC3E}">
        <p14:creationId xmlns:p14="http://schemas.microsoft.com/office/powerpoint/2010/main" val="2317268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Employment and Contribution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5. The Government needs to make sure the Access to Work scheme and welfare benefits help more people with learning disabilities to work.</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64A104-437E-1B41-9521-F899FB6CD624}"/>
              </a:ext>
            </a:extLst>
          </p:cNvPr>
          <p:cNvPicPr>
            <a:picLocks noChangeAspect="1"/>
          </p:cNvPicPr>
          <p:nvPr/>
        </p:nvPicPr>
        <p:blipFill>
          <a:blip r:embed="rId2"/>
          <a:stretch>
            <a:fillRect/>
          </a:stretch>
        </p:blipFill>
        <p:spPr>
          <a:xfrm>
            <a:off x="491744" y="2300881"/>
            <a:ext cx="3458917" cy="3458917"/>
          </a:xfrm>
          <a:prstGeom prst="rect">
            <a:avLst/>
          </a:prstGeom>
        </p:spPr>
      </p:pic>
    </p:spTree>
    <p:extLst>
      <p:ext uri="{BB962C8B-B14F-4D97-AF65-F5344CB8AC3E}">
        <p14:creationId xmlns:p14="http://schemas.microsoft.com/office/powerpoint/2010/main" val="4054039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Employment and Contribution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6. Local councils should find out how many people with learning disabilities have a paid job in their area.</a:t>
            </a:r>
          </a:p>
          <a:p>
            <a:pPr marL="0" indent="0">
              <a:buNone/>
            </a:pPr>
            <a:r>
              <a:rPr lang="en-GB" sz="3200" dirty="0">
                <a:latin typeface="Arial" panose="020B0604020202020204" pitchFamily="34" charset="0"/>
                <a:cs typeface="Arial" panose="020B0604020202020204" pitchFamily="34" charset="0"/>
              </a:rPr>
              <a:t>This number could then be used to check if local services are giving good  support to help people find, get and keep a job. </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64A104-437E-1B41-9521-F899FB6CD624}"/>
              </a:ext>
            </a:extLst>
          </p:cNvPr>
          <p:cNvPicPr>
            <a:picLocks noChangeAspect="1"/>
          </p:cNvPicPr>
          <p:nvPr/>
        </p:nvPicPr>
        <p:blipFill>
          <a:blip r:embed="rId2"/>
          <a:stretch>
            <a:fillRect/>
          </a:stretch>
        </p:blipFill>
        <p:spPr>
          <a:xfrm>
            <a:off x="491744" y="2300881"/>
            <a:ext cx="3458917" cy="3458917"/>
          </a:xfrm>
          <a:prstGeom prst="rect">
            <a:avLst/>
          </a:prstGeom>
        </p:spPr>
      </p:pic>
    </p:spTree>
    <p:extLst>
      <p:ext uri="{BB962C8B-B14F-4D97-AF65-F5344CB8AC3E}">
        <p14:creationId xmlns:p14="http://schemas.microsoft.com/office/powerpoint/2010/main" val="348903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How the framework is laid out</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a:bodyPr>
          <a:lstStyle/>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There are 6 chapters at the moment</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We hope people will work together to add more</a:t>
            </a:r>
            <a:endParaRPr lang="en-GB" sz="3600" dirty="0">
              <a:cs typeface="Calibri Light"/>
            </a:endParaRPr>
          </a:p>
        </p:txBody>
      </p:sp>
      <p:pic>
        <p:nvPicPr>
          <p:cNvPr id="5" name="Picture 4">
            <a:extLst>
              <a:ext uri="{FF2B5EF4-FFF2-40B4-BE49-F238E27FC236}">
                <a16:creationId xmlns:a16="http://schemas.microsoft.com/office/drawing/2014/main" id="{727DFFEC-4A33-4E5A-9A16-FE2C95F02B54}"/>
              </a:ext>
            </a:extLst>
          </p:cNvPr>
          <p:cNvPicPr>
            <a:picLocks noChangeAspect="1"/>
          </p:cNvPicPr>
          <p:nvPr/>
        </p:nvPicPr>
        <p:blipFill>
          <a:blip r:embed="rId2"/>
          <a:stretch>
            <a:fillRect/>
          </a:stretch>
        </p:blipFill>
        <p:spPr>
          <a:xfrm>
            <a:off x="71154" y="1842951"/>
            <a:ext cx="4050574" cy="4050574"/>
          </a:xfrm>
          <a:prstGeom prst="rect">
            <a:avLst/>
          </a:prstGeom>
        </p:spPr>
      </p:pic>
    </p:spTree>
    <p:extLst>
      <p:ext uri="{BB962C8B-B14F-4D97-AF65-F5344CB8AC3E}">
        <p14:creationId xmlns:p14="http://schemas.microsoft.com/office/powerpoint/2010/main" val="2927045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Employment and Contribution - Action to take</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336025" y="1780419"/>
            <a:ext cx="7468498" cy="2571858"/>
          </a:xfrm>
        </p:spPr>
        <p:txBody>
          <a:bodyPr vert="horz" lIns="91440" tIns="45720" rIns="91440" bIns="45720" rtlCol="0" anchor="t">
            <a:no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7. From an early age onwards, we must inspire and tell people with learning disabilities that they can contribute to society.</a:t>
            </a:r>
          </a:p>
          <a:p>
            <a:pPr marL="0" indent="0">
              <a:buNone/>
            </a:pPr>
            <a:r>
              <a:rPr lang="en-GB" sz="3200" dirty="0">
                <a:latin typeface="Arial" panose="020B0604020202020204" pitchFamily="34" charset="0"/>
                <a:cs typeface="Arial" panose="020B0604020202020204" pitchFamily="34" charset="0"/>
              </a:rPr>
              <a:t>This includes telling them about their rights and sharing success stories.</a:t>
            </a: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64A104-437E-1B41-9521-F899FB6CD624}"/>
              </a:ext>
            </a:extLst>
          </p:cNvPr>
          <p:cNvPicPr>
            <a:picLocks noChangeAspect="1"/>
          </p:cNvPicPr>
          <p:nvPr/>
        </p:nvPicPr>
        <p:blipFill>
          <a:blip r:embed="rId2"/>
          <a:stretch>
            <a:fillRect/>
          </a:stretch>
        </p:blipFill>
        <p:spPr>
          <a:xfrm>
            <a:off x="491744" y="2300881"/>
            <a:ext cx="3458917" cy="3458917"/>
          </a:xfrm>
          <a:prstGeom prst="rect">
            <a:avLst/>
          </a:prstGeom>
        </p:spPr>
      </p:pic>
    </p:spTree>
    <p:extLst>
      <p:ext uri="{BB962C8B-B14F-4D97-AF65-F5344CB8AC3E}">
        <p14:creationId xmlns:p14="http://schemas.microsoft.com/office/powerpoint/2010/main" val="2838597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We know there are things missing</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778210" y="2027555"/>
            <a:ext cx="6922045" cy="4246098"/>
          </a:xfrm>
        </p:spPr>
        <p:txBody>
          <a:bodyPr vert="horz" lIns="91440" tIns="45720" rIns="91440" bIns="45720" rtlCol="0" anchor="t">
            <a:normAutofit/>
          </a:bodyPr>
          <a:lstStyle/>
          <a:p>
            <a:r>
              <a:rPr lang="en-GB" sz="3600" dirty="0">
                <a:latin typeface="Arial" panose="020B0604020202020204" pitchFamily="34" charset="0"/>
                <a:cs typeface="Arial" panose="020B0604020202020204" pitchFamily="34" charset="0"/>
              </a:rPr>
              <a:t>This is a start not everything</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Important things like health or accessible travel are missing</a:t>
            </a:r>
          </a:p>
          <a:p>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We hope people will add those</a:t>
            </a:r>
          </a:p>
          <a:p>
            <a:endParaRPr lang="en-GB" sz="3600" dirty="0">
              <a:cs typeface="Calibri Light"/>
            </a:endParaRPr>
          </a:p>
        </p:txBody>
      </p:sp>
      <p:pic>
        <p:nvPicPr>
          <p:cNvPr id="7" name="Picture 6" descr="Planning Agenda 2">
            <a:extLst>
              <a:ext uri="{FF2B5EF4-FFF2-40B4-BE49-F238E27FC236}">
                <a16:creationId xmlns:a16="http://schemas.microsoft.com/office/drawing/2014/main" id="{3600DB1D-918E-814C-9239-2A126936E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4" y="1646162"/>
            <a:ext cx="4701716" cy="47017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nual Health Check 1">
            <a:extLst>
              <a:ext uri="{FF2B5EF4-FFF2-40B4-BE49-F238E27FC236}">
                <a16:creationId xmlns:a16="http://schemas.microsoft.com/office/drawing/2014/main" id="{77F9F380-97A6-124E-AE7C-599DE0939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45" y="4027736"/>
            <a:ext cx="1844427" cy="1844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in travel">
            <a:extLst>
              <a:ext uri="{FF2B5EF4-FFF2-40B4-BE49-F238E27FC236}">
                <a16:creationId xmlns:a16="http://schemas.microsoft.com/office/drawing/2014/main" id="{985F6AEF-492E-B848-861B-2F9738499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469" y="4065507"/>
            <a:ext cx="2520083" cy="252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145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normAutofit/>
          </a:bodyPr>
          <a:lstStyle/>
          <a:p>
            <a:r>
              <a:rPr lang="en-GB" sz="4400" b="1" dirty="0">
                <a:solidFill>
                  <a:srgbClr val="868B3C"/>
                </a:solidFill>
                <a:latin typeface="Arial" panose="020B0604020202020204" pitchFamily="34" charset="0"/>
                <a:cs typeface="Arial" panose="020B0604020202020204" pitchFamily="34" charset="0"/>
              </a:rPr>
              <a:t>What some members told us already</a:t>
            </a:r>
            <a:br>
              <a:rPr lang="en-GB" sz="4400" b="1" dirty="0">
                <a:solidFill>
                  <a:srgbClr val="868B3C"/>
                </a:solidFill>
                <a:latin typeface="Arial" panose="020B0604020202020204" pitchFamily="34" charset="0"/>
                <a:cs typeface="Arial" panose="020B0604020202020204" pitchFamily="34" charset="0"/>
              </a:rPr>
            </a:br>
            <a:r>
              <a:rPr lang="en-GB" sz="2800" dirty="0">
                <a:solidFill>
                  <a:srgbClr val="868B3C"/>
                </a:solidFill>
                <a:latin typeface="Arial" panose="020B0604020202020204" pitchFamily="34" charset="0"/>
                <a:cs typeface="Arial" panose="020B0604020202020204" pitchFamily="34" charset="0"/>
              </a:rPr>
              <a:t>Some self advocacy reps met on 9</a:t>
            </a:r>
            <a:r>
              <a:rPr lang="en-GB" sz="2800" baseline="30000" dirty="0">
                <a:solidFill>
                  <a:srgbClr val="868B3C"/>
                </a:solidFill>
                <a:latin typeface="Arial" panose="020B0604020202020204" pitchFamily="34" charset="0"/>
                <a:cs typeface="Arial" panose="020B0604020202020204" pitchFamily="34" charset="0"/>
              </a:rPr>
              <a:t>th</a:t>
            </a:r>
            <a:r>
              <a:rPr lang="en-GB" sz="2800" dirty="0">
                <a:solidFill>
                  <a:srgbClr val="868B3C"/>
                </a:solidFill>
                <a:latin typeface="Arial" panose="020B0604020202020204" pitchFamily="34" charset="0"/>
                <a:cs typeface="Arial" panose="020B0604020202020204" pitchFamily="34" charset="0"/>
              </a:rPr>
              <a:t> March</a:t>
            </a:r>
            <a:endParaRPr lang="en-GB" sz="4400" b="1" dirty="0">
              <a:solidFill>
                <a:srgbClr val="868B3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5160818" y="2027555"/>
            <a:ext cx="6539437" cy="4246098"/>
          </a:xfrm>
        </p:spPr>
        <p:txBody>
          <a:bodyPr vert="horz" lIns="91440" tIns="45720" rIns="91440" bIns="45720" rtlCol="0" anchor="t">
            <a:normAutofit fontScale="62500" lnSpcReduction="20000"/>
          </a:bodyPr>
          <a:lstStyle/>
          <a:p>
            <a:pPr marL="0" indent="0">
              <a:buNone/>
            </a:pPr>
            <a:r>
              <a:rPr lang="en-GB" sz="3600" dirty="0">
                <a:latin typeface="Arial" panose="020B0604020202020204" pitchFamily="34" charset="0"/>
                <a:cs typeface="Arial" panose="020B0604020202020204" pitchFamily="34" charset="0"/>
              </a:rPr>
              <a:t>Health and wellbeing is more important now</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Big issues that affect us all – climate change, cost of living </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Share more examples of what is working – peer health educators</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Make it an on going piece of work – keep adding</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Get people on board – MPs, Councils, NHS, Councillors, Partnership Boards</a:t>
            </a:r>
          </a:p>
          <a:p>
            <a:pPr marL="0" indent="0">
              <a:buNone/>
            </a:pPr>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8D73909-1FAE-4B27-BF1F-A3F046F9A230}"/>
              </a:ext>
            </a:extLst>
          </p:cNvPr>
          <p:cNvPicPr>
            <a:picLocks noChangeAspect="1"/>
          </p:cNvPicPr>
          <p:nvPr/>
        </p:nvPicPr>
        <p:blipFill>
          <a:blip r:embed="rId2"/>
          <a:stretch>
            <a:fillRect/>
          </a:stretch>
        </p:blipFill>
        <p:spPr>
          <a:xfrm>
            <a:off x="821389" y="2365466"/>
            <a:ext cx="4107662" cy="4107662"/>
          </a:xfrm>
          <a:prstGeom prst="rect">
            <a:avLst/>
          </a:prstGeom>
        </p:spPr>
      </p:pic>
    </p:spTree>
    <p:extLst>
      <p:ext uri="{BB962C8B-B14F-4D97-AF65-F5344CB8AC3E}">
        <p14:creationId xmlns:p14="http://schemas.microsoft.com/office/powerpoint/2010/main" val="1209848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normAutofit/>
          </a:bodyPr>
          <a:lstStyle/>
          <a:p>
            <a:r>
              <a:rPr lang="en-GB" sz="4400" b="1" dirty="0">
                <a:solidFill>
                  <a:srgbClr val="868B3C"/>
                </a:solidFill>
                <a:latin typeface="Arial" panose="020B0604020202020204" pitchFamily="34" charset="0"/>
                <a:cs typeface="Arial" panose="020B0604020202020204" pitchFamily="34" charset="0"/>
              </a:rPr>
              <a:t>What next?</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5160818" y="2027555"/>
            <a:ext cx="6539437" cy="4246098"/>
          </a:xfrm>
        </p:spPr>
        <p:txBody>
          <a:bodyPr vert="horz" lIns="91440" tIns="45720" rIns="91440" bIns="45720" rtlCol="0" anchor="t">
            <a:norm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How can you, people you know or work with get involved?</a:t>
            </a:r>
          </a:p>
          <a:p>
            <a:pPr marL="0" indent="0">
              <a:buNone/>
            </a:pPr>
            <a:endParaRPr lang="en-GB" sz="3600" dirty="0">
              <a:latin typeface="Arial" panose="020B0604020202020204" pitchFamily="34" charset="0"/>
              <a:cs typeface="Arial" panose="020B0604020202020204" pitchFamily="34" charset="0"/>
            </a:endParaRPr>
          </a:p>
        </p:txBody>
      </p:sp>
      <p:pic>
        <p:nvPicPr>
          <p:cNvPr id="9" name="Picture 9" descr="A person and person holding a sign&#10;&#10;Description automatically generated">
            <a:extLst>
              <a:ext uri="{FF2B5EF4-FFF2-40B4-BE49-F238E27FC236}">
                <a16:creationId xmlns:a16="http://schemas.microsoft.com/office/drawing/2014/main" id="{14CBAA2E-9956-4A24-A6BD-D72539EDF6F1}"/>
              </a:ext>
            </a:extLst>
          </p:cNvPr>
          <p:cNvPicPr>
            <a:picLocks noChangeAspect="1"/>
          </p:cNvPicPr>
          <p:nvPr/>
        </p:nvPicPr>
        <p:blipFill>
          <a:blip r:embed="rId2"/>
          <a:stretch>
            <a:fillRect/>
          </a:stretch>
        </p:blipFill>
        <p:spPr>
          <a:xfrm>
            <a:off x="370112" y="1890484"/>
            <a:ext cx="4281718" cy="4288975"/>
          </a:xfrm>
          <a:prstGeom prst="rect">
            <a:avLst/>
          </a:prstGeom>
        </p:spPr>
      </p:pic>
    </p:spTree>
    <p:extLst>
      <p:ext uri="{BB962C8B-B14F-4D97-AF65-F5344CB8AC3E}">
        <p14:creationId xmlns:p14="http://schemas.microsoft.com/office/powerpoint/2010/main" val="3218897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normAutofit/>
          </a:bodyPr>
          <a:lstStyle/>
          <a:p>
            <a:r>
              <a:rPr lang="en-GB" sz="4400" b="1" dirty="0">
                <a:solidFill>
                  <a:srgbClr val="868B3C"/>
                </a:solidFill>
                <a:latin typeface="Arial" panose="020B0604020202020204" pitchFamily="34" charset="0"/>
                <a:cs typeface="Arial" panose="020B0604020202020204" pitchFamily="34" charset="0"/>
              </a:rPr>
              <a:t>Next Steps – </a:t>
            </a:r>
            <a:r>
              <a:rPr lang="en-GB" sz="4400" dirty="0">
                <a:solidFill>
                  <a:srgbClr val="868B3C"/>
                </a:solidFill>
                <a:latin typeface="Arial" panose="020B0604020202020204" pitchFamily="34" charset="0"/>
                <a:cs typeface="Arial" panose="020B0604020202020204" pitchFamily="34" charset="0"/>
              </a:rPr>
              <a:t>We are stronger together</a:t>
            </a:r>
            <a:endParaRPr lang="en-GB" sz="4400" b="1" dirty="0">
              <a:solidFill>
                <a:srgbClr val="868B3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882407" y="2027555"/>
            <a:ext cx="6817848" cy="4246098"/>
          </a:xfrm>
        </p:spPr>
        <p:txBody>
          <a:bodyPr vert="horz" lIns="91440" tIns="45720" rIns="91440" bIns="45720" rtlCol="0" anchor="t">
            <a:normAutofit/>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Learning Disability England can help and host but not </a:t>
            </a:r>
            <a:r>
              <a:rPr lang="en-GB" sz="3600">
                <a:latin typeface="Arial" panose="020B0604020202020204" pitchFamily="34" charset="0"/>
                <a:cs typeface="Arial" panose="020B0604020202020204" pitchFamily="34" charset="0"/>
              </a:rPr>
              <a:t>control this</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As members, partners and friends what action can you take to make this happen?</a:t>
            </a:r>
          </a:p>
        </p:txBody>
      </p:sp>
      <p:pic>
        <p:nvPicPr>
          <p:cNvPr id="4" name="Picture 4">
            <a:extLst>
              <a:ext uri="{FF2B5EF4-FFF2-40B4-BE49-F238E27FC236}">
                <a16:creationId xmlns:a16="http://schemas.microsoft.com/office/drawing/2014/main" id="{F63E7BC6-F686-4CDC-B9BD-951433C28991}"/>
              </a:ext>
            </a:extLst>
          </p:cNvPr>
          <p:cNvPicPr>
            <a:picLocks noChangeAspect="1"/>
          </p:cNvPicPr>
          <p:nvPr/>
        </p:nvPicPr>
        <p:blipFill>
          <a:blip r:embed="rId2"/>
          <a:stretch>
            <a:fillRect/>
          </a:stretch>
        </p:blipFill>
        <p:spPr>
          <a:xfrm>
            <a:off x="268514" y="1832429"/>
            <a:ext cx="4528456" cy="4528456"/>
          </a:xfrm>
          <a:prstGeom prst="rect">
            <a:avLst/>
          </a:prstGeom>
        </p:spPr>
      </p:pic>
    </p:spTree>
    <p:extLst>
      <p:ext uri="{BB962C8B-B14F-4D97-AF65-F5344CB8AC3E}">
        <p14:creationId xmlns:p14="http://schemas.microsoft.com/office/powerpoint/2010/main" val="95608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a:xfrm>
            <a:off x="414670" y="202019"/>
            <a:ext cx="11015329" cy="1955712"/>
          </a:xfrm>
        </p:spPr>
        <p:txBody>
          <a:bodyPr>
            <a:normAutofit fontScale="90000"/>
          </a:bodyPr>
          <a:lstStyle/>
          <a:p>
            <a:r>
              <a:rPr lang="en-GB" b="1" dirty="0">
                <a:solidFill>
                  <a:srgbClr val="868B3C"/>
                </a:solidFill>
                <a:latin typeface="Arial" panose="020B0604020202020204" pitchFamily="34" charset="0"/>
                <a:cs typeface="Arial" panose="020B0604020202020204" pitchFamily="34" charset="0"/>
              </a:rPr>
              <a:t>The United Nations Convention on the rights of person with disabilities (UNCPRD) </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5631873" y="2027555"/>
            <a:ext cx="6560127" cy="4246098"/>
          </a:xfrm>
        </p:spPr>
        <p:txBody>
          <a:bodyPr vert="horz" lIns="91440" tIns="45720" rIns="91440" bIns="45720" rtlCol="0" anchor="t">
            <a:normAutofit/>
          </a:bodyPr>
          <a:lstStyle/>
          <a:p>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An agreement between countries </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Countries say they will not treat people differently because they are disabled</a:t>
            </a:r>
          </a:p>
          <a:p>
            <a:pPr marL="0" indent="0">
              <a:buNone/>
            </a:pPr>
            <a:endParaRPr lang="en-GB" sz="3600" dirty="0">
              <a:latin typeface="Arial" panose="020B0604020202020204" pitchFamily="34" charset="0"/>
              <a:cs typeface="Arial" panose="020B0604020202020204" pitchFamily="34" charset="0"/>
            </a:endParaRPr>
          </a:p>
          <a:p>
            <a:pPr marL="0" indent="0">
              <a:buNone/>
            </a:pPr>
            <a:endParaRPr lang="en-GB" sz="3600" dirty="0">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a:p>
            <a:pPr marL="0" indent="0">
              <a:buNone/>
            </a:pPr>
            <a:endParaRPr lang="en-GB" sz="3600" dirty="0">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7276003-F812-48CB-A3C3-0348C9EC9BC6}"/>
              </a:ext>
            </a:extLst>
          </p:cNvPr>
          <p:cNvPicPr>
            <a:picLocks noChangeAspect="1"/>
          </p:cNvPicPr>
          <p:nvPr/>
        </p:nvPicPr>
        <p:blipFill>
          <a:blip r:embed="rId2"/>
          <a:stretch>
            <a:fillRect/>
          </a:stretch>
        </p:blipFill>
        <p:spPr>
          <a:xfrm>
            <a:off x="762001" y="2157731"/>
            <a:ext cx="4392386" cy="4392386"/>
          </a:xfrm>
          <a:prstGeom prst="rect">
            <a:avLst/>
          </a:prstGeom>
        </p:spPr>
      </p:pic>
    </p:spTree>
    <p:extLst>
      <p:ext uri="{BB962C8B-B14F-4D97-AF65-F5344CB8AC3E}">
        <p14:creationId xmlns:p14="http://schemas.microsoft.com/office/powerpoint/2010/main" val="126935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p:txBody>
          <a:bodyPr/>
          <a:lstStyle/>
          <a:p>
            <a:r>
              <a:rPr lang="en-GB" b="1" dirty="0">
                <a:solidFill>
                  <a:srgbClr val="868B3C"/>
                </a:solidFill>
                <a:latin typeface="Arial" panose="020B0604020202020204" pitchFamily="34" charset="0"/>
                <a:cs typeface="Arial" panose="020B0604020202020204" pitchFamily="34" charset="0"/>
              </a:rPr>
              <a:t>How the framework is laid out</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4121728" y="2027555"/>
            <a:ext cx="7578528" cy="4246098"/>
          </a:xfrm>
        </p:spPr>
        <p:txBody>
          <a:bodyPr vert="horz" lIns="91440" tIns="45720" rIns="91440" bIns="45720" rtlCol="0" anchor="t">
            <a:normAutofit lnSpcReduction="10000"/>
          </a:bodyPr>
          <a:lstStyle/>
          <a:p>
            <a:r>
              <a:rPr lang="en-GB" sz="3600" dirty="0">
                <a:latin typeface="Arial" panose="020B0604020202020204" pitchFamily="34" charset="0"/>
                <a:cs typeface="Arial" panose="020B0604020202020204" pitchFamily="34" charset="0"/>
              </a:rPr>
              <a:t>Each chapter says</a:t>
            </a:r>
          </a:p>
          <a:p>
            <a:r>
              <a:rPr lang="en-GB" sz="3600" dirty="0">
                <a:latin typeface="Arial" panose="020B0604020202020204" pitchFamily="34" charset="0"/>
                <a:cs typeface="Arial" panose="020B0604020202020204" pitchFamily="34" charset="0"/>
              </a:rPr>
              <a:t>1. What the United Nation Convention says about each topic</a:t>
            </a:r>
          </a:p>
          <a:p>
            <a:r>
              <a:rPr lang="en-GB" sz="3600" dirty="0">
                <a:latin typeface="Arial" panose="020B0604020202020204" pitchFamily="34" charset="0"/>
                <a:cs typeface="Arial" panose="020B0604020202020204" pitchFamily="34" charset="0"/>
              </a:rPr>
              <a:t>2. What people with learning disabilities have said needs to change</a:t>
            </a:r>
          </a:p>
          <a:p>
            <a:r>
              <a:rPr lang="en-GB" sz="3600" dirty="0">
                <a:latin typeface="Arial" panose="020B0604020202020204" pitchFamily="34" charset="0"/>
                <a:cs typeface="Arial" panose="020B0604020202020204" pitchFamily="34" charset="0"/>
              </a:rPr>
              <a:t>3. What people said would change things </a:t>
            </a:r>
          </a:p>
          <a:p>
            <a:endParaRPr lang="en-GB" sz="3600" dirty="0">
              <a:cs typeface="Calibri Light"/>
            </a:endParaRPr>
          </a:p>
        </p:txBody>
      </p:sp>
      <p:pic>
        <p:nvPicPr>
          <p:cNvPr id="5" name="Picture 4">
            <a:extLst>
              <a:ext uri="{FF2B5EF4-FFF2-40B4-BE49-F238E27FC236}">
                <a16:creationId xmlns:a16="http://schemas.microsoft.com/office/drawing/2014/main" id="{727DFFEC-4A33-4E5A-9A16-FE2C95F02B54}"/>
              </a:ext>
            </a:extLst>
          </p:cNvPr>
          <p:cNvPicPr>
            <a:picLocks noChangeAspect="1"/>
          </p:cNvPicPr>
          <p:nvPr/>
        </p:nvPicPr>
        <p:blipFill>
          <a:blip r:embed="rId2"/>
          <a:stretch>
            <a:fillRect/>
          </a:stretch>
        </p:blipFill>
        <p:spPr>
          <a:xfrm>
            <a:off x="71154" y="1842951"/>
            <a:ext cx="4050574" cy="4050574"/>
          </a:xfrm>
          <a:prstGeom prst="rect">
            <a:avLst/>
          </a:prstGeom>
        </p:spPr>
      </p:pic>
    </p:spTree>
    <p:extLst>
      <p:ext uri="{BB962C8B-B14F-4D97-AF65-F5344CB8AC3E}">
        <p14:creationId xmlns:p14="http://schemas.microsoft.com/office/powerpoint/2010/main" val="376997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50D781-16A0-4C8B-ACF5-7B6A688E2FE9}"/>
              </a:ext>
            </a:extLst>
          </p:cNvPr>
          <p:cNvPicPr>
            <a:picLocks noChangeAspect="1"/>
          </p:cNvPicPr>
          <p:nvPr/>
        </p:nvPicPr>
        <p:blipFill>
          <a:blip r:embed="rId2"/>
          <a:stretch>
            <a:fillRect/>
          </a:stretch>
        </p:blipFill>
        <p:spPr>
          <a:xfrm>
            <a:off x="723054" y="726577"/>
            <a:ext cx="2285194" cy="2285194"/>
          </a:xfrm>
          <a:prstGeom prst="rect">
            <a:avLst/>
          </a:prstGeom>
        </p:spPr>
      </p:pic>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a:xfrm>
            <a:off x="7664074" y="263609"/>
            <a:ext cx="4391891" cy="775481"/>
          </a:xfrm>
        </p:spPr>
        <p:txBody>
          <a:bodyPr>
            <a:normAutofit fontScale="90000"/>
          </a:bodyPr>
          <a:lstStyle/>
          <a:p>
            <a:r>
              <a:rPr lang="en-GB" b="1" dirty="0">
                <a:solidFill>
                  <a:srgbClr val="868B3C"/>
                </a:solidFill>
                <a:latin typeface="Arial" panose="020B0604020202020204" pitchFamily="34" charset="0"/>
                <a:cs typeface="Arial" panose="020B0604020202020204" pitchFamily="34" charset="0"/>
              </a:rPr>
              <a:t>The chapters</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5199483" y="1468524"/>
            <a:ext cx="6475066" cy="5057429"/>
          </a:xfrm>
        </p:spPr>
        <p:txBody>
          <a:bodyPr vert="horz" lIns="91440" tIns="45720" rIns="91440" bIns="45720" rtlCol="0">
            <a:normAutofit fontScale="25000" lnSpcReduction="20000"/>
          </a:bodyPr>
          <a:lstStyle/>
          <a:p>
            <a:pPr marL="0" indent="0">
              <a:buNone/>
            </a:pPr>
            <a:r>
              <a:rPr lang="en-GB" sz="12800" dirty="0">
                <a:latin typeface="Arial" panose="020B0604020202020204" pitchFamily="34" charset="0"/>
                <a:cs typeface="Arial" panose="020B0604020202020204" pitchFamily="34" charset="0"/>
              </a:rPr>
              <a:t>A Home</a:t>
            </a: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lnSpc>
                <a:spcPct val="120000"/>
              </a:lnSpc>
              <a:buNone/>
            </a:pPr>
            <a:r>
              <a:rPr lang="en-GB" sz="12800" dirty="0">
                <a:latin typeface="Arial" panose="020B0604020202020204" pitchFamily="34" charset="0"/>
                <a:cs typeface="Arial" panose="020B0604020202020204" pitchFamily="34" charset="0"/>
              </a:rPr>
              <a:t>Communication and Staying Connected</a:t>
            </a: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r>
              <a:rPr lang="en-GB" sz="12800" dirty="0">
                <a:latin typeface="Arial" panose="020B0604020202020204" pitchFamily="34" charset="0"/>
                <a:cs typeface="Arial" panose="020B0604020202020204" pitchFamily="34" charset="0"/>
              </a:rPr>
              <a:t>The Right Support</a:t>
            </a: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GB" dirty="0">
              <a:cs typeface="Calibri Light"/>
            </a:endParaRPr>
          </a:p>
        </p:txBody>
      </p:sp>
      <p:pic>
        <p:nvPicPr>
          <p:cNvPr id="7" name="Picture 6">
            <a:extLst>
              <a:ext uri="{FF2B5EF4-FFF2-40B4-BE49-F238E27FC236}">
                <a16:creationId xmlns:a16="http://schemas.microsoft.com/office/drawing/2014/main" id="{BD0407E5-6B46-4F41-B7CD-848326D2C220}"/>
              </a:ext>
            </a:extLst>
          </p:cNvPr>
          <p:cNvPicPr>
            <a:picLocks noChangeAspect="1"/>
          </p:cNvPicPr>
          <p:nvPr/>
        </p:nvPicPr>
        <p:blipFill>
          <a:blip r:embed="rId3"/>
          <a:stretch>
            <a:fillRect/>
          </a:stretch>
        </p:blipFill>
        <p:spPr>
          <a:xfrm>
            <a:off x="2152770" y="2190750"/>
            <a:ext cx="2476500" cy="2476500"/>
          </a:xfrm>
          <a:prstGeom prst="rect">
            <a:avLst/>
          </a:prstGeom>
        </p:spPr>
      </p:pic>
      <p:pic>
        <p:nvPicPr>
          <p:cNvPr id="8" name="Picture 7">
            <a:extLst>
              <a:ext uri="{FF2B5EF4-FFF2-40B4-BE49-F238E27FC236}">
                <a16:creationId xmlns:a16="http://schemas.microsoft.com/office/drawing/2014/main" id="{DA3F3757-C39A-498B-85C4-80D2923D543B}"/>
              </a:ext>
            </a:extLst>
          </p:cNvPr>
          <p:cNvPicPr>
            <a:picLocks noChangeAspect="1"/>
          </p:cNvPicPr>
          <p:nvPr/>
        </p:nvPicPr>
        <p:blipFill>
          <a:blip r:embed="rId4"/>
          <a:stretch>
            <a:fillRect/>
          </a:stretch>
        </p:blipFill>
        <p:spPr>
          <a:xfrm>
            <a:off x="723054" y="4240759"/>
            <a:ext cx="2285194" cy="2285194"/>
          </a:xfrm>
          <a:prstGeom prst="rect">
            <a:avLst/>
          </a:prstGeom>
        </p:spPr>
      </p:pic>
    </p:spTree>
    <p:extLst>
      <p:ext uri="{BB962C8B-B14F-4D97-AF65-F5344CB8AC3E}">
        <p14:creationId xmlns:p14="http://schemas.microsoft.com/office/powerpoint/2010/main" val="118718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3D97-3A40-4420-8651-DFFEC366413C}"/>
              </a:ext>
            </a:extLst>
          </p:cNvPr>
          <p:cNvSpPr>
            <a:spLocks noGrp="1"/>
          </p:cNvSpPr>
          <p:nvPr>
            <p:ph type="title"/>
          </p:nvPr>
        </p:nvSpPr>
        <p:spPr>
          <a:xfrm>
            <a:off x="7664074" y="263609"/>
            <a:ext cx="4391891" cy="775481"/>
          </a:xfrm>
        </p:spPr>
        <p:txBody>
          <a:bodyPr>
            <a:normAutofit fontScale="90000"/>
          </a:bodyPr>
          <a:lstStyle/>
          <a:p>
            <a:r>
              <a:rPr lang="en-GB" b="1" dirty="0">
                <a:solidFill>
                  <a:srgbClr val="868B3C"/>
                </a:solidFill>
                <a:latin typeface="Arial" panose="020B0604020202020204" pitchFamily="34" charset="0"/>
                <a:cs typeface="Arial" panose="020B0604020202020204" pitchFamily="34" charset="0"/>
              </a:rPr>
              <a:t>The chapters</a:t>
            </a:r>
          </a:p>
        </p:txBody>
      </p:sp>
      <p:sp>
        <p:nvSpPr>
          <p:cNvPr id="3" name="Content Placeholder 2">
            <a:extLst>
              <a:ext uri="{FF2B5EF4-FFF2-40B4-BE49-F238E27FC236}">
                <a16:creationId xmlns:a16="http://schemas.microsoft.com/office/drawing/2014/main" id="{D3A0DF02-53AA-465C-A54A-AF6F949B3F46}"/>
              </a:ext>
            </a:extLst>
          </p:cNvPr>
          <p:cNvSpPr>
            <a:spLocks noGrp="1"/>
          </p:cNvSpPr>
          <p:nvPr>
            <p:ph idx="1"/>
          </p:nvPr>
        </p:nvSpPr>
        <p:spPr>
          <a:xfrm>
            <a:off x="5286273" y="1089164"/>
            <a:ext cx="6600854" cy="5057429"/>
          </a:xfrm>
        </p:spPr>
        <p:txBody>
          <a:bodyPr vert="horz" lIns="91440" tIns="45720" rIns="91440" bIns="45720" rtlCol="0">
            <a:normAutofit fontScale="25000" lnSpcReduction="20000"/>
          </a:bodyPr>
          <a:lstStyle/>
          <a:p>
            <a:pPr marL="0" indent="0">
              <a:buNone/>
            </a:pPr>
            <a:endParaRPr lang="en-GB" sz="9800" dirty="0">
              <a:latin typeface="Arial" panose="020B0604020202020204" pitchFamily="34" charset="0"/>
              <a:cs typeface="Arial" panose="020B0604020202020204" pitchFamily="34" charset="0"/>
            </a:endParaRPr>
          </a:p>
          <a:p>
            <a:pPr marL="0" indent="0">
              <a:buNone/>
            </a:pPr>
            <a:r>
              <a:rPr lang="en-GB" sz="12800" dirty="0">
                <a:latin typeface="Arial" panose="020B0604020202020204" pitchFamily="34" charset="0"/>
                <a:cs typeface="Arial" panose="020B0604020202020204" pitchFamily="34" charset="0"/>
              </a:rPr>
              <a:t>To Love and Be Loved</a:t>
            </a: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r>
              <a:rPr lang="en-GB" sz="12800" dirty="0">
                <a:latin typeface="Arial" panose="020B0604020202020204" pitchFamily="34" charset="0"/>
                <a:cs typeface="Arial" panose="020B0604020202020204" pitchFamily="34" charset="0"/>
              </a:rPr>
              <a:t>Advocacy and Self Advocacy</a:t>
            </a: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endParaRPr lang="en-GB" sz="12800" dirty="0">
              <a:latin typeface="Arial" panose="020B0604020202020204" pitchFamily="34" charset="0"/>
              <a:cs typeface="Arial" panose="020B0604020202020204" pitchFamily="34" charset="0"/>
            </a:endParaRPr>
          </a:p>
          <a:p>
            <a:pPr marL="0" indent="0">
              <a:buNone/>
            </a:pPr>
            <a:r>
              <a:rPr lang="en-GB" sz="12800" dirty="0">
                <a:latin typeface="Arial" panose="020B0604020202020204" pitchFamily="34" charset="0"/>
                <a:cs typeface="Arial" panose="020B0604020202020204" pitchFamily="34" charset="0"/>
              </a:rPr>
              <a:t>Employment and Contribution</a:t>
            </a:r>
          </a:p>
          <a:p>
            <a:pPr marL="0" indent="0">
              <a:buNone/>
            </a:pPr>
            <a:endParaRPr lang="en-GB" sz="9800" dirty="0">
              <a:latin typeface="Arial" panose="020B0604020202020204" pitchFamily="34" charset="0"/>
              <a:cs typeface="Arial" panose="020B0604020202020204" pitchFamily="34" charset="0"/>
            </a:endParaRPr>
          </a:p>
          <a:p>
            <a:pPr marL="0" indent="0">
              <a:buNone/>
            </a:pPr>
            <a:endParaRPr lang="en-GB" sz="9800" dirty="0">
              <a:latin typeface="Arial" panose="020B0604020202020204" pitchFamily="34" charset="0"/>
              <a:cs typeface="Arial" panose="020B0604020202020204" pitchFamily="34" charset="0"/>
            </a:endParaRPr>
          </a:p>
          <a:p>
            <a:pPr marL="0" indent="0">
              <a:buNone/>
            </a:pPr>
            <a:endParaRPr lang="en-GB" sz="9800" dirty="0">
              <a:latin typeface="Arial" panose="020B0604020202020204" pitchFamily="34" charset="0"/>
              <a:cs typeface="Arial" panose="020B0604020202020204" pitchFamily="34" charset="0"/>
            </a:endParaRPr>
          </a:p>
          <a:p>
            <a:pPr marL="0" indent="0">
              <a:buNone/>
            </a:pPr>
            <a:endParaRPr lang="en-GB" sz="98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GB" dirty="0">
              <a:cs typeface="Calibri Light"/>
            </a:endParaRPr>
          </a:p>
        </p:txBody>
      </p:sp>
      <p:pic>
        <p:nvPicPr>
          <p:cNvPr id="12" name="Picture 11">
            <a:extLst>
              <a:ext uri="{FF2B5EF4-FFF2-40B4-BE49-F238E27FC236}">
                <a16:creationId xmlns:a16="http://schemas.microsoft.com/office/drawing/2014/main" id="{D72333D4-147E-490C-8833-F8088081E0EC}"/>
              </a:ext>
            </a:extLst>
          </p:cNvPr>
          <p:cNvPicPr>
            <a:picLocks noChangeAspect="1"/>
          </p:cNvPicPr>
          <p:nvPr/>
        </p:nvPicPr>
        <p:blipFill>
          <a:blip r:embed="rId2"/>
          <a:stretch>
            <a:fillRect/>
          </a:stretch>
        </p:blipFill>
        <p:spPr>
          <a:xfrm>
            <a:off x="718757" y="651349"/>
            <a:ext cx="2476500" cy="2476500"/>
          </a:xfrm>
          <a:prstGeom prst="rect">
            <a:avLst/>
          </a:prstGeom>
        </p:spPr>
      </p:pic>
      <p:pic>
        <p:nvPicPr>
          <p:cNvPr id="7" name="Picture 6">
            <a:extLst>
              <a:ext uri="{FF2B5EF4-FFF2-40B4-BE49-F238E27FC236}">
                <a16:creationId xmlns:a16="http://schemas.microsoft.com/office/drawing/2014/main" id="{379C2F52-8E2E-9144-9959-78D3317A09FE}"/>
              </a:ext>
            </a:extLst>
          </p:cNvPr>
          <p:cNvPicPr>
            <a:picLocks noChangeAspect="1"/>
          </p:cNvPicPr>
          <p:nvPr/>
        </p:nvPicPr>
        <p:blipFill>
          <a:blip r:embed="rId3"/>
          <a:stretch>
            <a:fillRect/>
          </a:stretch>
        </p:blipFill>
        <p:spPr>
          <a:xfrm>
            <a:off x="2321467" y="2644050"/>
            <a:ext cx="2476500" cy="2476500"/>
          </a:xfrm>
          <a:prstGeom prst="rect">
            <a:avLst/>
          </a:prstGeom>
        </p:spPr>
      </p:pic>
      <p:pic>
        <p:nvPicPr>
          <p:cNvPr id="9" name="Picture 8">
            <a:extLst>
              <a:ext uri="{FF2B5EF4-FFF2-40B4-BE49-F238E27FC236}">
                <a16:creationId xmlns:a16="http://schemas.microsoft.com/office/drawing/2014/main" id="{11CB2A9D-0A5F-4173-BB93-ED583DAF5CBE}"/>
              </a:ext>
            </a:extLst>
          </p:cNvPr>
          <p:cNvPicPr>
            <a:picLocks noChangeAspect="1"/>
          </p:cNvPicPr>
          <p:nvPr/>
        </p:nvPicPr>
        <p:blipFill>
          <a:blip r:embed="rId4"/>
          <a:stretch>
            <a:fillRect/>
          </a:stretch>
        </p:blipFill>
        <p:spPr>
          <a:xfrm>
            <a:off x="700629" y="4376170"/>
            <a:ext cx="2023655" cy="2023655"/>
          </a:xfrm>
          <a:prstGeom prst="rect">
            <a:avLst/>
          </a:prstGeom>
        </p:spPr>
      </p:pic>
    </p:spTree>
    <p:extLst>
      <p:ext uri="{BB962C8B-B14F-4D97-AF65-F5344CB8AC3E}">
        <p14:creationId xmlns:p14="http://schemas.microsoft.com/office/powerpoint/2010/main" val="3001215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cad034d-8cbd-4e21-98c2-d00d5e86e046"/>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A2C0FDBB6CE74080906D4E87FFD3CB" ma:contentTypeVersion="13" ma:contentTypeDescription="Create a new document." ma:contentTypeScope="" ma:versionID="066f50b4d52cb7bb644ecd71d2bd9239">
  <xsd:schema xmlns:xsd="http://www.w3.org/2001/XMLSchema" xmlns:xs="http://www.w3.org/2001/XMLSchema" xmlns:p="http://schemas.microsoft.com/office/2006/metadata/properties" xmlns:ns2="c56f0124-96bd-4974-94a7-efbc5e74f883" xmlns:ns3="7f2f5a7d-760e-468e-94d3-a98147531287" targetNamespace="http://schemas.microsoft.com/office/2006/metadata/properties" ma:root="true" ma:fieldsID="8c4a516f7bfb80d1b7f6b5a4b0235a92" ns2:_="" ns3:_="">
    <xsd:import namespace="c56f0124-96bd-4974-94a7-efbc5e74f883"/>
    <xsd:import namespace="7f2f5a7d-760e-468e-94d3-a981475312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f0124-96bd-4974-94a7-efbc5e74f8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2f5a7d-760e-468e-94d3-a981475312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BDD1B2-1247-4119-95B6-B79AEF409052}">
  <ds:schemaRefs>
    <ds:schemaRef ds:uri="http://purl.org/dc/terms/"/>
    <ds:schemaRef ds:uri="http://purl.org/dc/dcmitype/"/>
    <ds:schemaRef ds:uri="http://schemas.openxmlformats.org/package/2006/metadata/core-properties"/>
    <ds:schemaRef ds:uri="7f2f5a7d-760e-468e-94d3-a98147531287"/>
    <ds:schemaRef ds:uri="http://schemas.microsoft.com/office/infopath/2007/PartnerControls"/>
    <ds:schemaRef ds:uri="http://schemas.microsoft.com/office/2006/metadata/properties"/>
    <ds:schemaRef ds:uri="http://schemas.microsoft.com/office/2006/documentManagement/types"/>
    <ds:schemaRef ds:uri="c56f0124-96bd-4974-94a7-efbc5e74f883"/>
    <ds:schemaRef ds:uri="http://www.w3.org/XML/1998/namespace"/>
    <ds:schemaRef ds:uri="http://purl.org/dc/elements/1.1/"/>
  </ds:schemaRefs>
</ds:datastoreItem>
</file>

<file path=customXml/itemProps2.xml><?xml version="1.0" encoding="utf-8"?>
<ds:datastoreItem xmlns:ds="http://schemas.openxmlformats.org/officeDocument/2006/customXml" ds:itemID="{AEA388F0-C6E8-4ADC-B8D0-E453B3044858}">
  <ds:schemaRefs>
    <ds:schemaRef ds:uri="http://schemas.microsoft.com/sharepoint/v3/contenttype/forms"/>
  </ds:schemaRefs>
</ds:datastoreItem>
</file>

<file path=customXml/itemProps3.xml><?xml version="1.0" encoding="utf-8"?>
<ds:datastoreItem xmlns:ds="http://schemas.openxmlformats.org/officeDocument/2006/customXml" ds:itemID="{1F7ECE7D-0897-4636-8C90-E12A45163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f0124-96bd-4974-94a7-efbc5e74f883"/>
    <ds:schemaRef ds:uri="7f2f5a7d-760e-468e-94d3-a98147531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1131</TotalTime>
  <Words>1906</Words>
  <Application>Microsoft Office PowerPoint</Application>
  <PresentationFormat>Widescreen</PresentationFormat>
  <Paragraphs>257</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Metropolitan</vt:lpstr>
      <vt:lpstr>The Good Lives Framework      March 2022 </vt:lpstr>
      <vt:lpstr>Birmingham February 2020</vt:lpstr>
      <vt:lpstr>What self advocates told us is important</vt:lpstr>
      <vt:lpstr>The most important issues to start work on  What people said in summer 2020</vt:lpstr>
      <vt:lpstr>How the framework is laid out</vt:lpstr>
      <vt:lpstr>The United Nations Convention on the rights of person with disabilities (UNCPRD) </vt:lpstr>
      <vt:lpstr>How the framework is laid out</vt:lpstr>
      <vt:lpstr>The chapters</vt:lpstr>
      <vt:lpstr>The chapters</vt:lpstr>
      <vt:lpstr>Home</vt:lpstr>
      <vt:lpstr>Home – Action to take</vt:lpstr>
      <vt:lpstr>Home – Action to take</vt:lpstr>
      <vt:lpstr>Home – Action to take</vt:lpstr>
      <vt:lpstr>Home – Action to take</vt:lpstr>
      <vt:lpstr>Communication and Staying Connected</vt:lpstr>
      <vt:lpstr>Communication and Staying Connected – Action to take</vt:lpstr>
      <vt:lpstr>Communication and Staying Connected – Action to take</vt:lpstr>
      <vt:lpstr>Communication and Staying Connected – Action to take</vt:lpstr>
      <vt:lpstr>Communication and Staying Connected – Action to take</vt:lpstr>
      <vt:lpstr>Communication and Staying Connected – Action to take</vt:lpstr>
      <vt:lpstr>Communication and Staying Connected – Action to take</vt:lpstr>
      <vt:lpstr>The Right Support</vt:lpstr>
      <vt:lpstr>The Right Support - Action to take</vt:lpstr>
      <vt:lpstr>The Right Support - Action to take</vt:lpstr>
      <vt:lpstr>The Right Support - Action to take</vt:lpstr>
      <vt:lpstr>The Right Support - Action to take</vt:lpstr>
      <vt:lpstr>To Love and Be Loved</vt:lpstr>
      <vt:lpstr>To Love and Be Loved - Action to take</vt:lpstr>
      <vt:lpstr>To Love and Be Loved - Action to take</vt:lpstr>
      <vt:lpstr>To Love and Be Loved - Action to take</vt:lpstr>
      <vt:lpstr>To Love and Be Loved - Action to take</vt:lpstr>
      <vt:lpstr>To Love and Be Loved - Action to take</vt:lpstr>
      <vt:lpstr>To Love and Be Loved - Action to take</vt:lpstr>
      <vt:lpstr>To Love and Be Loved - Action to take</vt:lpstr>
      <vt:lpstr>Advocacy and Self Advocacy</vt:lpstr>
      <vt:lpstr>Advocacy and Self Advocacy - Action to take</vt:lpstr>
      <vt:lpstr>Advocacy and Self Advocacy - Action to take</vt:lpstr>
      <vt:lpstr>Advocacy and Self Advocacy - Action to take</vt:lpstr>
      <vt:lpstr>Advocacy and Self Advocacy - Action to take</vt:lpstr>
      <vt:lpstr>Advocacy and Self Advocacy - Action to take</vt:lpstr>
      <vt:lpstr>Advocacy and Self Advocacy - Action to take</vt:lpstr>
      <vt:lpstr>Advocacy and Self Advocacy - Action to take</vt:lpstr>
      <vt:lpstr>Employment and Contribution</vt:lpstr>
      <vt:lpstr>Employment and Contribution - Action to take</vt:lpstr>
      <vt:lpstr>Employment and Contribution - Action to take</vt:lpstr>
      <vt:lpstr>Employment and Contribution - Action to take</vt:lpstr>
      <vt:lpstr>Employment and Contribution - Action to take</vt:lpstr>
      <vt:lpstr>Employment and Contribution - Action to take</vt:lpstr>
      <vt:lpstr>Employment and Contribution - Action to take</vt:lpstr>
      <vt:lpstr>Employment and Contribution - Action to take</vt:lpstr>
      <vt:lpstr>We know there are things missing</vt:lpstr>
      <vt:lpstr>What some members told us already Some self advocacy reps met on 9th March</vt:lpstr>
      <vt:lpstr>What next?</vt:lpstr>
      <vt:lpstr>Next Steps – We are stronger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Group Meeting for  200 Lives Project</dc:title>
  <dc:creator>Lauren Blood</dc:creator>
  <cp:lastModifiedBy>Samantha Clark</cp:lastModifiedBy>
  <cp:revision>4</cp:revision>
  <dcterms:created xsi:type="dcterms:W3CDTF">2020-12-08T16:47:31Z</dcterms:created>
  <dcterms:modified xsi:type="dcterms:W3CDTF">2022-03-10T19:40:03Z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0x01010046A2C0FDBB6CE74080906D4E87FFD3CB</vt:lpwstr>
  </property>
</Properties>
</file>