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Lst>
  <p:sldIdLst>
    <p:sldId id="256" r:id="rId6"/>
    <p:sldId id="666" r:id="rId7"/>
    <p:sldId id="633" r:id="rId8"/>
    <p:sldId id="667" r:id="rId9"/>
    <p:sldId id="275" r:id="rId10"/>
    <p:sldId id="266" r:id="rId11"/>
    <p:sldId id="327" r:id="rId12"/>
    <p:sldId id="278" r:id="rId13"/>
    <p:sldId id="318" r:id="rId14"/>
  </p:sldIdLst>
  <p:sldSz cx="9144000" cy="5143500" type="screen16x9"/>
  <p:notesSz cx="6858000" cy="9144000"/>
  <p:defaultTextStyle>
    <a:defPPr>
      <a:defRPr lang="bg-BG"/>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12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1A5676-A80A-41A4-9750-3BFF8DAB88D7}" v="5" dt="2023-03-06T14:07:35.919"/>
    <p1510:client id="{EEA1E01D-BBE3-49E7-8287-8112BC7D62AB}" v="2" dt="2023-03-06T14:54:28.5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68" autoAdjust="0"/>
    <p:restoredTop sz="94660"/>
  </p:normalViewPr>
  <p:slideViewPr>
    <p:cSldViewPr snapToGrid="0">
      <p:cViewPr varScale="1">
        <p:scale>
          <a:sx n="124" d="100"/>
          <a:sy n="124" d="100"/>
        </p:scale>
        <p:origin x="80" y="2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8BBC8-51FF-4305-A96F-B772C4461752}"/>
              </a:ext>
            </a:extLst>
          </p:cNvPr>
          <p:cNvSpPr>
            <a:spLocks noGrp="1"/>
          </p:cNvSpPr>
          <p:nvPr>
            <p:ph type="ctrTitle"/>
          </p:nvPr>
        </p:nvSpPr>
        <p:spPr>
          <a:xfrm>
            <a:off x="562168" y="842622"/>
            <a:ext cx="4721290" cy="1318265"/>
          </a:xfrm>
        </p:spPr>
        <p:txBody>
          <a:bodyPr anchor="b">
            <a:normAutofit/>
          </a:bodyPr>
          <a:lstStyle>
            <a:lvl1pPr algn="l">
              <a:defRPr sz="3500">
                <a:solidFill>
                  <a:schemeClr val="bg1"/>
                </a:solidFill>
              </a:defRPr>
            </a:lvl1pPr>
          </a:lstStyle>
          <a:p>
            <a:r>
              <a:rPr lang="en-US"/>
              <a:t>Click to edit Master title style</a:t>
            </a:r>
            <a:endParaRPr lang="bg-BG" dirty="0"/>
          </a:p>
        </p:txBody>
      </p:sp>
      <p:sp>
        <p:nvSpPr>
          <p:cNvPr id="3" name="Subtitle 2">
            <a:extLst>
              <a:ext uri="{FF2B5EF4-FFF2-40B4-BE49-F238E27FC236}">
                <a16:creationId xmlns:a16="http://schemas.microsoft.com/office/drawing/2014/main" id="{C9431E1A-D4C4-4FE3-9D7A-3CBEA1152CCD}"/>
              </a:ext>
            </a:extLst>
          </p:cNvPr>
          <p:cNvSpPr>
            <a:spLocks noGrp="1"/>
          </p:cNvSpPr>
          <p:nvPr>
            <p:ph type="subTitle" idx="1"/>
          </p:nvPr>
        </p:nvSpPr>
        <p:spPr>
          <a:xfrm>
            <a:off x="562168" y="2348557"/>
            <a:ext cx="4721290" cy="565595"/>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bg-BG" dirty="0"/>
          </a:p>
        </p:txBody>
      </p:sp>
      <p:sp>
        <p:nvSpPr>
          <p:cNvPr id="4" name="Date Placeholder 3">
            <a:extLst>
              <a:ext uri="{FF2B5EF4-FFF2-40B4-BE49-F238E27FC236}">
                <a16:creationId xmlns:a16="http://schemas.microsoft.com/office/drawing/2014/main" id="{BD64298B-8528-4FE2-A413-D030A61E17B9}"/>
              </a:ext>
            </a:extLst>
          </p:cNvPr>
          <p:cNvSpPr>
            <a:spLocks noGrp="1"/>
          </p:cNvSpPr>
          <p:nvPr>
            <p:ph type="dt" sz="half" idx="10"/>
          </p:nvPr>
        </p:nvSpPr>
        <p:spPr/>
        <p:txBody>
          <a:bodyPr/>
          <a:lstStyle/>
          <a:p>
            <a:fld id="{F16C9A55-7EB2-4990-9685-65FFCD5F0CD6}" type="datetimeFigureOut">
              <a:rPr lang="bg-BG" smtClean="0"/>
              <a:t>20.3.2023 г.</a:t>
            </a:fld>
            <a:endParaRPr lang="bg-BG"/>
          </a:p>
        </p:txBody>
      </p:sp>
      <p:sp>
        <p:nvSpPr>
          <p:cNvPr id="5" name="Footer Placeholder 4">
            <a:extLst>
              <a:ext uri="{FF2B5EF4-FFF2-40B4-BE49-F238E27FC236}">
                <a16:creationId xmlns:a16="http://schemas.microsoft.com/office/drawing/2014/main" id="{9B15A1B7-12FB-4F1D-8C79-F2441A993676}"/>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07ABD602-8AC2-4BDB-B703-F0F2887BDDED}"/>
              </a:ext>
            </a:extLst>
          </p:cNvPr>
          <p:cNvSpPr>
            <a:spLocks noGrp="1"/>
          </p:cNvSpPr>
          <p:nvPr>
            <p:ph type="sldNum" sz="quarter" idx="12"/>
          </p:nvPr>
        </p:nvSpPr>
        <p:spPr/>
        <p:txBody>
          <a:bodyPr/>
          <a:lstStyle/>
          <a:p>
            <a:fld id="{291F1FEE-8AC2-42C6-BB76-C21FEA428FD0}" type="slidenum">
              <a:rPr lang="bg-BG" smtClean="0"/>
              <a:t>‹#›</a:t>
            </a:fld>
            <a:endParaRPr lang="bg-BG"/>
          </a:p>
        </p:txBody>
      </p:sp>
      <p:sp>
        <p:nvSpPr>
          <p:cNvPr id="8" name="Text Placeholder 7">
            <a:extLst>
              <a:ext uri="{FF2B5EF4-FFF2-40B4-BE49-F238E27FC236}">
                <a16:creationId xmlns:a16="http://schemas.microsoft.com/office/drawing/2014/main" id="{30AFDE93-5036-4846-8DE1-17F31EF9110B}"/>
              </a:ext>
            </a:extLst>
          </p:cNvPr>
          <p:cNvSpPr>
            <a:spLocks noGrp="1"/>
          </p:cNvSpPr>
          <p:nvPr>
            <p:ph type="body" sz="quarter" idx="13" hasCustomPrompt="1"/>
          </p:nvPr>
        </p:nvSpPr>
        <p:spPr>
          <a:xfrm>
            <a:off x="562169" y="3101823"/>
            <a:ext cx="4721289" cy="273844"/>
          </a:xfrm>
        </p:spPr>
        <p:txBody>
          <a:bodyPr>
            <a:normAutofit/>
          </a:bodyPr>
          <a:lstStyle>
            <a:lvl1pPr marL="0" indent="0">
              <a:buNone/>
              <a:defRPr sz="1200">
                <a:solidFill>
                  <a:schemeClr val="bg1"/>
                </a:solidFill>
              </a:defRPr>
            </a:lvl1pPr>
          </a:lstStyle>
          <a:p>
            <a:pPr lvl="0"/>
            <a:r>
              <a:rPr lang="en-US" dirty="0"/>
              <a:t>Click to edit Master subtitle style </a:t>
            </a:r>
            <a:endParaRPr lang="bg-BG" dirty="0"/>
          </a:p>
        </p:txBody>
      </p:sp>
    </p:spTree>
    <p:extLst>
      <p:ext uri="{BB962C8B-B14F-4D97-AF65-F5344CB8AC3E}">
        <p14:creationId xmlns:p14="http://schemas.microsoft.com/office/powerpoint/2010/main" val="3618631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C2759-8DDC-4858-82B3-C0E8C7370B8A}"/>
              </a:ext>
            </a:extLst>
          </p:cNvPr>
          <p:cNvSpPr>
            <a:spLocks noGrp="1"/>
          </p:cNvSpPr>
          <p:nvPr>
            <p:ph type="title"/>
          </p:nvPr>
        </p:nvSpPr>
        <p:spPr/>
        <p:txBody>
          <a:bodyPr/>
          <a:lstStyle>
            <a:lvl1pPr>
              <a:defRPr b="1">
                <a:solidFill>
                  <a:srgbClr val="96A800"/>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9204DCA-BAAA-4110-A29B-4E78A8E794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3268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57203-F08A-4597-B6EE-84435AF94053}"/>
              </a:ext>
            </a:extLst>
          </p:cNvPr>
          <p:cNvSpPr>
            <a:spLocks noGrp="1"/>
          </p:cNvSpPr>
          <p:nvPr>
            <p:ph type="title"/>
          </p:nvPr>
        </p:nvSpPr>
        <p:spPr>
          <a:xfrm>
            <a:off x="628650" y="776613"/>
            <a:ext cx="7886700" cy="2139553"/>
          </a:xfrm>
        </p:spPr>
        <p:txBody>
          <a:bodyPr anchor="b"/>
          <a:lstStyle>
            <a:lvl1pPr>
              <a:defRPr sz="3375">
                <a:solidFill>
                  <a:srgbClr val="96A800"/>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6D39531D-EFAA-4B64-84EF-012AB077BFD0}"/>
              </a:ext>
            </a:extLst>
          </p:cNvPr>
          <p:cNvSpPr>
            <a:spLocks noGrp="1"/>
          </p:cNvSpPr>
          <p:nvPr>
            <p:ph type="body" idx="1"/>
          </p:nvPr>
        </p:nvSpPr>
        <p:spPr>
          <a:xfrm>
            <a:off x="628650" y="2916166"/>
            <a:ext cx="7886700"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47936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1AC63-DE16-4651-84BD-243D02C379D6}"/>
              </a:ext>
            </a:extLst>
          </p:cNvPr>
          <p:cNvSpPr>
            <a:spLocks noGrp="1"/>
          </p:cNvSpPr>
          <p:nvPr>
            <p:ph type="title"/>
          </p:nvPr>
        </p:nvSpPr>
        <p:spPr/>
        <p:txBody>
          <a:bodyPr/>
          <a:lstStyle>
            <a:lvl1pPr>
              <a:defRPr>
                <a:solidFill>
                  <a:srgbClr val="96A800"/>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9E2D97-9569-49D2-A103-D6909FB02734}"/>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75F0D19-0718-4059-A5EA-0284685DC96C}"/>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63251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52297-AFBA-43CB-B9A4-53148D1568A7}"/>
              </a:ext>
            </a:extLst>
          </p:cNvPr>
          <p:cNvSpPr>
            <a:spLocks noGrp="1"/>
          </p:cNvSpPr>
          <p:nvPr>
            <p:ph type="title"/>
          </p:nvPr>
        </p:nvSpPr>
        <p:spPr>
          <a:xfrm>
            <a:off x="629841" y="273845"/>
            <a:ext cx="7886700" cy="994172"/>
          </a:xfrm>
        </p:spPr>
        <p:txBody>
          <a:bodyPr/>
          <a:lstStyle>
            <a:lvl1pPr>
              <a:defRPr>
                <a:solidFill>
                  <a:srgbClr val="96A800"/>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1D1258A-D53C-4B27-8859-FE8DE552ECEA}"/>
              </a:ext>
            </a:extLst>
          </p:cNvPr>
          <p:cNvSpPr>
            <a:spLocks noGrp="1"/>
          </p:cNvSpPr>
          <p:nvPr>
            <p:ph type="body" idx="1"/>
          </p:nvPr>
        </p:nvSpPr>
        <p:spPr>
          <a:xfrm>
            <a:off x="629842" y="1260872"/>
            <a:ext cx="3868340"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a:extLst>
              <a:ext uri="{FF2B5EF4-FFF2-40B4-BE49-F238E27FC236}">
                <a16:creationId xmlns:a16="http://schemas.microsoft.com/office/drawing/2014/main" id="{D5FAE4EE-D5C3-495D-AC38-EA4CB19F1D29}"/>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7DA6CE-F6FA-409C-BB66-C04B7FFFEAE6}"/>
              </a:ext>
            </a:extLst>
          </p:cNvPr>
          <p:cNvSpPr>
            <a:spLocks noGrp="1"/>
          </p:cNvSpPr>
          <p:nvPr>
            <p:ph type="body" sz="quarter" idx="3"/>
          </p:nvPr>
        </p:nvSpPr>
        <p:spPr>
          <a:xfrm>
            <a:off x="4629151" y="1260872"/>
            <a:ext cx="3887391"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a:extLst>
              <a:ext uri="{FF2B5EF4-FFF2-40B4-BE49-F238E27FC236}">
                <a16:creationId xmlns:a16="http://schemas.microsoft.com/office/drawing/2014/main" id="{D7EBDB0B-FBE8-46DB-B8E6-908A314DCA59}"/>
              </a:ext>
            </a:extLst>
          </p:cNvPr>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1706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D28D76-7191-442E-9517-B886D5663968}"/>
              </a:ext>
            </a:extLst>
          </p:cNvPr>
          <p:cNvSpPr>
            <a:spLocks noGrp="1"/>
          </p:cNvSpPr>
          <p:nvPr>
            <p:ph type="dt" sz="half" idx="10"/>
          </p:nvPr>
        </p:nvSpPr>
        <p:spPr/>
        <p:txBody>
          <a:bodyPr/>
          <a:lstStyle/>
          <a:p>
            <a:fld id="{1940C42B-AFBA-4D01-A547-14A3A9426A27}" type="datetimeFigureOut">
              <a:rPr lang="en-GB" smtClean="0"/>
              <a:t>20/03/2023</a:t>
            </a:fld>
            <a:endParaRPr lang="en-GB" dirty="0"/>
          </a:p>
        </p:txBody>
      </p:sp>
      <p:sp>
        <p:nvSpPr>
          <p:cNvPr id="3" name="Footer Placeholder 2">
            <a:extLst>
              <a:ext uri="{FF2B5EF4-FFF2-40B4-BE49-F238E27FC236}">
                <a16:creationId xmlns:a16="http://schemas.microsoft.com/office/drawing/2014/main" id="{DBAAF5E5-2B2B-4094-A1C4-2EC9B9DF3D1E}"/>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903ADCAB-BB64-45D5-93F2-17FFAEC701E9}"/>
              </a:ext>
            </a:extLst>
          </p:cNvPr>
          <p:cNvSpPr>
            <a:spLocks noGrp="1"/>
          </p:cNvSpPr>
          <p:nvPr>
            <p:ph type="sldNum" sz="quarter" idx="12"/>
          </p:nvPr>
        </p:nvSpPr>
        <p:spPr/>
        <p:txBody>
          <a:bodyPr/>
          <a:lstStyle/>
          <a:p>
            <a:fld id="{F0812E6D-F132-4553-875E-A3504DC47CF9}" type="slidenum">
              <a:rPr lang="en-GB" smtClean="0"/>
              <a:t>‹#›</a:t>
            </a:fld>
            <a:endParaRPr lang="en-GB" dirty="0"/>
          </a:p>
        </p:txBody>
      </p:sp>
    </p:spTree>
    <p:extLst>
      <p:ext uri="{BB962C8B-B14F-4D97-AF65-F5344CB8AC3E}">
        <p14:creationId xmlns:p14="http://schemas.microsoft.com/office/powerpoint/2010/main" val="12952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E5387-7851-4173-90F4-32CF7E0677D4}"/>
              </a:ext>
            </a:extLst>
          </p:cNvPr>
          <p:cNvSpPr>
            <a:spLocks noGrp="1"/>
          </p:cNvSpPr>
          <p:nvPr>
            <p:ph type="title"/>
          </p:nvPr>
        </p:nvSpPr>
        <p:spPr>
          <a:xfrm>
            <a:off x="629841" y="342900"/>
            <a:ext cx="2949178" cy="1200150"/>
          </a:xfrm>
        </p:spPr>
        <p:txBody>
          <a:bodyPr anchor="b"/>
          <a:lstStyle>
            <a:lvl1pPr>
              <a:defRPr sz="18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ADF95F1-C983-4B8F-AC58-048BF5DA62AD}"/>
              </a:ext>
            </a:extLst>
          </p:cNvPr>
          <p:cNvSpPr>
            <a:spLocks noGrp="1"/>
          </p:cNvSpPr>
          <p:nvPr>
            <p:ph type="pic" idx="1"/>
          </p:nvPr>
        </p:nvSpPr>
        <p:spPr>
          <a:xfrm>
            <a:off x="3887391" y="740570"/>
            <a:ext cx="4629150"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4" name="Text Placeholder 3">
            <a:extLst>
              <a:ext uri="{FF2B5EF4-FFF2-40B4-BE49-F238E27FC236}">
                <a16:creationId xmlns:a16="http://schemas.microsoft.com/office/drawing/2014/main" id="{3F8D96FD-0B36-4B9D-9F65-1D8F897FDE08}"/>
              </a:ext>
            </a:extLst>
          </p:cNvPr>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1772D73F-2EA2-4C67-BC34-27DAC0F0E30E}"/>
              </a:ext>
            </a:extLst>
          </p:cNvPr>
          <p:cNvSpPr>
            <a:spLocks noGrp="1"/>
          </p:cNvSpPr>
          <p:nvPr>
            <p:ph type="dt" sz="half" idx="10"/>
          </p:nvPr>
        </p:nvSpPr>
        <p:spPr/>
        <p:txBody>
          <a:bodyPr/>
          <a:lstStyle/>
          <a:p>
            <a:fld id="{1940C42B-AFBA-4D01-A547-14A3A9426A27}" type="datetimeFigureOut">
              <a:rPr lang="en-GB" smtClean="0"/>
              <a:t>20/03/2023</a:t>
            </a:fld>
            <a:endParaRPr lang="en-GB" dirty="0"/>
          </a:p>
        </p:txBody>
      </p:sp>
      <p:sp>
        <p:nvSpPr>
          <p:cNvPr id="6" name="Footer Placeholder 5">
            <a:extLst>
              <a:ext uri="{FF2B5EF4-FFF2-40B4-BE49-F238E27FC236}">
                <a16:creationId xmlns:a16="http://schemas.microsoft.com/office/drawing/2014/main" id="{2882EB42-8887-489F-AEA7-9962C553168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6EF21B5-D1BC-4D4A-BEBB-A82AB16F8A82}"/>
              </a:ext>
            </a:extLst>
          </p:cNvPr>
          <p:cNvSpPr>
            <a:spLocks noGrp="1"/>
          </p:cNvSpPr>
          <p:nvPr>
            <p:ph type="sldNum" sz="quarter" idx="12"/>
          </p:nvPr>
        </p:nvSpPr>
        <p:spPr/>
        <p:txBody>
          <a:bodyPr/>
          <a:lstStyle/>
          <a:p>
            <a:fld id="{F0812E6D-F132-4553-875E-A3504DC47CF9}" type="slidenum">
              <a:rPr lang="en-GB" smtClean="0"/>
              <a:t>‹#›</a:t>
            </a:fld>
            <a:endParaRPr lang="en-GB" dirty="0"/>
          </a:p>
        </p:txBody>
      </p:sp>
    </p:spTree>
    <p:extLst>
      <p:ext uri="{BB962C8B-B14F-4D97-AF65-F5344CB8AC3E}">
        <p14:creationId xmlns:p14="http://schemas.microsoft.com/office/powerpoint/2010/main" val="329361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D3237-9D72-4D93-AC0E-1C5BAC5981E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B4C863-34BF-4FB0-AF5A-A6F8BEDE03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431ACD-2E7D-4D47-B31C-C4CF8F6A17C0}"/>
              </a:ext>
            </a:extLst>
          </p:cNvPr>
          <p:cNvSpPr>
            <a:spLocks noGrp="1"/>
          </p:cNvSpPr>
          <p:nvPr>
            <p:ph type="dt" sz="half" idx="10"/>
          </p:nvPr>
        </p:nvSpPr>
        <p:spPr/>
        <p:txBody>
          <a:bodyPr/>
          <a:lstStyle/>
          <a:p>
            <a:fld id="{1940C42B-AFBA-4D01-A547-14A3A9426A27}" type="datetimeFigureOut">
              <a:rPr lang="en-GB" smtClean="0"/>
              <a:t>20/03/2023</a:t>
            </a:fld>
            <a:endParaRPr lang="en-GB" dirty="0"/>
          </a:p>
        </p:txBody>
      </p:sp>
      <p:sp>
        <p:nvSpPr>
          <p:cNvPr id="5" name="Footer Placeholder 4">
            <a:extLst>
              <a:ext uri="{FF2B5EF4-FFF2-40B4-BE49-F238E27FC236}">
                <a16:creationId xmlns:a16="http://schemas.microsoft.com/office/drawing/2014/main" id="{95C4AE44-C19E-42AC-B049-1EC783FEFA2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A14F765-1D45-44C7-94AF-369C1C22DB22}"/>
              </a:ext>
            </a:extLst>
          </p:cNvPr>
          <p:cNvSpPr>
            <a:spLocks noGrp="1"/>
          </p:cNvSpPr>
          <p:nvPr>
            <p:ph type="sldNum" sz="quarter" idx="12"/>
          </p:nvPr>
        </p:nvSpPr>
        <p:spPr/>
        <p:txBody>
          <a:bodyPr/>
          <a:lstStyle/>
          <a:p>
            <a:fld id="{F0812E6D-F132-4553-875E-A3504DC47CF9}" type="slidenum">
              <a:rPr lang="en-GB" smtClean="0"/>
              <a:t>‹#›</a:t>
            </a:fld>
            <a:endParaRPr lang="en-GB" dirty="0"/>
          </a:p>
        </p:txBody>
      </p:sp>
    </p:spTree>
    <p:extLst>
      <p:ext uri="{BB962C8B-B14F-4D97-AF65-F5344CB8AC3E}">
        <p14:creationId xmlns:p14="http://schemas.microsoft.com/office/powerpoint/2010/main" val="345218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D18E03-6E16-4134-A269-F136066BB7BB}"/>
              </a:ext>
            </a:extLst>
          </p:cNvPr>
          <p:cNvSpPr>
            <a:spLocks noGrp="1"/>
          </p:cNvSpPr>
          <p:nvPr>
            <p:ph type="title" orient="vert"/>
          </p:nvPr>
        </p:nvSpPr>
        <p:spPr>
          <a:xfrm>
            <a:off x="6543676"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E948F78-6CFD-401D-BBE2-D84F2DEA2A7B}"/>
              </a:ext>
            </a:extLst>
          </p:cNvPr>
          <p:cNvSpPr>
            <a:spLocks noGrp="1"/>
          </p:cNvSpPr>
          <p:nvPr>
            <p:ph type="body" orient="vert" idx="1"/>
          </p:nvPr>
        </p:nvSpPr>
        <p:spPr>
          <a:xfrm>
            <a:off x="628651"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5D3243-41DA-409D-B884-D54B0C906A5D}"/>
              </a:ext>
            </a:extLst>
          </p:cNvPr>
          <p:cNvSpPr>
            <a:spLocks noGrp="1"/>
          </p:cNvSpPr>
          <p:nvPr>
            <p:ph type="dt" sz="half" idx="10"/>
          </p:nvPr>
        </p:nvSpPr>
        <p:spPr/>
        <p:txBody>
          <a:bodyPr/>
          <a:lstStyle/>
          <a:p>
            <a:fld id="{1940C42B-AFBA-4D01-A547-14A3A9426A27}" type="datetimeFigureOut">
              <a:rPr lang="en-GB" smtClean="0"/>
              <a:t>20/03/2023</a:t>
            </a:fld>
            <a:endParaRPr lang="en-GB" dirty="0"/>
          </a:p>
        </p:txBody>
      </p:sp>
      <p:sp>
        <p:nvSpPr>
          <p:cNvPr id="5" name="Footer Placeholder 4">
            <a:extLst>
              <a:ext uri="{FF2B5EF4-FFF2-40B4-BE49-F238E27FC236}">
                <a16:creationId xmlns:a16="http://schemas.microsoft.com/office/drawing/2014/main" id="{D1691538-13D6-4D1C-A9EC-BA511E12BCA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B1E321A-A1F9-4E45-A080-185ABD04AC18}"/>
              </a:ext>
            </a:extLst>
          </p:cNvPr>
          <p:cNvSpPr>
            <a:spLocks noGrp="1"/>
          </p:cNvSpPr>
          <p:nvPr>
            <p:ph type="sldNum" sz="quarter" idx="12"/>
          </p:nvPr>
        </p:nvSpPr>
        <p:spPr/>
        <p:txBody>
          <a:bodyPr/>
          <a:lstStyle/>
          <a:p>
            <a:fld id="{F0812E6D-F132-4553-875E-A3504DC47CF9}" type="slidenum">
              <a:rPr lang="en-GB" smtClean="0"/>
              <a:t>‹#›</a:t>
            </a:fld>
            <a:endParaRPr lang="en-GB" dirty="0"/>
          </a:p>
        </p:txBody>
      </p:sp>
    </p:spTree>
    <p:extLst>
      <p:ext uri="{BB962C8B-B14F-4D97-AF65-F5344CB8AC3E}">
        <p14:creationId xmlns:p14="http://schemas.microsoft.com/office/powerpoint/2010/main" val="106393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A9712-232C-4B16-AF64-36AD55AB401D}"/>
              </a:ext>
            </a:extLst>
          </p:cNvPr>
          <p:cNvSpPr>
            <a:spLocks noGrp="1"/>
          </p:cNvSpPr>
          <p:nvPr>
            <p:ph type="title"/>
          </p:nvPr>
        </p:nvSpPr>
        <p:spPr/>
        <p:txBody>
          <a:bodyPr>
            <a:normAutofit/>
          </a:bodyPr>
          <a:lstStyle>
            <a:lvl1pPr>
              <a:defRPr sz="2800">
                <a:solidFill>
                  <a:srgbClr val="DF127B"/>
                </a:solidFill>
              </a:defRPr>
            </a:lvl1pPr>
          </a:lstStyle>
          <a:p>
            <a:r>
              <a:rPr lang="en-US"/>
              <a:t>Click to edit Master title style</a:t>
            </a:r>
            <a:endParaRPr lang="bg-BG" dirty="0"/>
          </a:p>
        </p:txBody>
      </p:sp>
      <p:sp>
        <p:nvSpPr>
          <p:cNvPr id="3" name="Content Placeholder 2">
            <a:extLst>
              <a:ext uri="{FF2B5EF4-FFF2-40B4-BE49-F238E27FC236}">
                <a16:creationId xmlns:a16="http://schemas.microsoft.com/office/drawing/2014/main" id="{1F0D3F24-3F04-4987-BAFD-B5AD0F0185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dirty="0"/>
          </a:p>
        </p:txBody>
      </p:sp>
      <p:sp>
        <p:nvSpPr>
          <p:cNvPr id="4" name="Date Placeholder 3">
            <a:extLst>
              <a:ext uri="{FF2B5EF4-FFF2-40B4-BE49-F238E27FC236}">
                <a16:creationId xmlns:a16="http://schemas.microsoft.com/office/drawing/2014/main" id="{BE0B8B30-46C8-4EF8-98E0-B74886AB7DF9}"/>
              </a:ext>
            </a:extLst>
          </p:cNvPr>
          <p:cNvSpPr>
            <a:spLocks noGrp="1"/>
          </p:cNvSpPr>
          <p:nvPr>
            <p:ph type="dt" sz="half" idx="10"/>
          </p:nvPr>
        </p:nvSpPr>
        <p:spPr/>
        <p:txBody>
          <a:bodyPr/>
          <a:lstStyle/>
          <a:p>
            <a:fld id="{F16C9A55-7EB2-4990-9685-65FFCD5F0CD6}" type="datetimeFigureOut">
              <a:rPr lang="bg-BG" smtClean="0"/>
              <a:t>20.3.2023 г.</a:t>
            </a:fld>
            <a:endParaRPr lang="bg-BG"/>
          </a:p>
        </p:txBody>
      </p:sp>
      <p:sp>
        <p:nvSpPr>
          <p:cNvPr id="5" name="Footer Placeholder 4">
            <a:extLst>
              <a:ext uri="{FF2B5EF4-FFF2-40B4-BE49-F238E27FC236}">
                <a16:creationId xmlns:a16="http://schemas.microsoft.com/office/drawing/2014/main" id="{FEAEADA8-DBBD-4127-BA16-FBCDA8DD500F}"/>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B620E51A-5AA5-4EC3-B42B-E77A5A9A039F}"/>
              </a:ext>
            </a:extLst>
          </p:cNvPr>
          <p:cNvSpPr>
            <a:spLocks noGrp="1"/>
          </p:cNvSpPr>
          <p:nvPr>
            <p:ph type="sldNum" sz="quarter" idx="12"/>
          </p:nvPr>
        </p:nvSpPr>
        <p:spPr/>
        <p:txBody>
          <a:bodyPr/>
          <a:lstStyle/>
          <a:p>
            <a:fld id="{291F1FEE-8AC2-42C6-BB76-C21FEA428FD0}" type="slidenum">
              <a:rPr lang="bg-BG" smtClean="0"/>
              <a:t>‹#›</a:t>
            </a:fld>
            <a:endParaRPr lang="bg-BG"/>
          </a:p>
        </p:txBody>
      </p:sp>
      <p:grpSp>
        <p:nvGrpSpPr>
          <p:cNvPr id="7" name="Group 6">
            <a:extLst>
              <a:ext uri="{FF2B5EF4-FFF2-40B4-BE49-F238E27FC236}">
                <a16:creationId xmlns:a16="http://schemas.microsoft.com/office/drawing/2014/main" id="{978D0F94-9AE1-4138-8F8E-8C5CA18AA7BF}"/>
              </a:ext>
            </a:extLst>
          </p:cNvPr>
          <p:cNvGrpSpPr/>
          <p:nvPr userDrawn="1"/>
        </p:nvGrpSpPr>
        <p:grpSpPr>
          <a:xfrm>
            <a:off x="7823200" y="3911600"/>
            <a:ext cx="1168400" cy="1161143"/>
            <a:chOff x="7188537" y="3305468"/>
            <a:chExt cx="1517421" cy="1517281"/>
          </a:xfrm>
        </p:grpSpPr>
        <p:sp>
          <p:nvSpPr>
            <p:cNvPr id="8" name="Oval 7">
              <a:extLst>
                <a:ext uri="{FF2B5EF4-FFF2-40B4-BE49-F238E27FC236}">
                  <a16:creationId xmlns:a16="http://schemas.microsoft.com/office/drawing/2014/main" id="{B6FC5FC0-DA5C-4803-8D21-5AF5B828F25A}"/>
                </a:ext>
              </a:extLst>
            </p:cNvPr>
            <p:cNvSpPr/>
            <p:nvPr/>
          </p:nvSpPr>
          <p:spPr>
            <a:xfrm>
              <a:off x="7188537" y="3308818"/>
              <a:ext cx="1517421" cy="15139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Logo&#10;&#10;Description automatically generated">
              <a:extLst>
                <a:ext uri="{FF2B5EF4-FFF2-40B4-BE49-F238E27FC236}">
                  <a16:creationId xmlns:a16="http://schemas.microsoft.com/office/drawing/2014/main" id="{5F7309B1-7C56-4A94-BAFE-9DDB58057C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2183" y="3305468"/>
              <a:ext cx="1440217" cy="1513931"/>
            </a:xfrm>
            <a:prstGeom prst="rect">
              <a:avLst/>
            </a:prstGeom>
          </p:spPr>
        </p:pic>
      </p:grpSp>
    </p:spTree>
    <p:extLst>
      <p:ext uri="{BB962C8B-B14F-4D97-AF65-F5344CB8AC3E}">
        <p14:creationId xmlns:p14="http://schemas.microsoft.com/office/powerpoint/2010/main" val="2267228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0D3F24-3F04-4987-BAFD-B5AD0F0185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id="{BE0B8B30-46C8-4EF8-98E0-B74886AB7DF9}"/>
              </a:ext>
            </a:extLst>
          </p:cNvPr>
          <p:cNvSpPr>
            <a:spLocks noGrp="1"/>
          </p:cNvSpPr>
          <p:nvPr>
            <p:ph type="dt" sz="half" idx="10"/>
          </p:nvPr>
        </p:nvSpPr>
        <p:spPr/>
        <p:txBody>
          <a:bodyPr/>
          <a:lstStyle/>
          <a:p>
            <a:fld id="{F16C9A55-7EB2-4990-9685-65FFCD5F0CD6}" type="datetimeFigureOut">
              <a:rPr lang="bg-BG" smtClean="0"/>
              <a:t>20.3.2023 г.</a:t>
            </a:fld>
            <a:endParaRPr lang="bg-BG"/>
          </a:p>
        </p:txBody>
      </p:sp>
      <p:sp>
        <p:nvSpPr>
          <p:cNvPr id="5" name="Footer Placeholder 4">
            <a:extLst>
              <a:ext uri="{FF2B5EF4-FFF2-40B4-BE49-F238E27FC236}">
                <a16:creationId xmlns:a16="http://schemas.microsoft.com/office/drawing/2014/main" id="{FEAEADA8-DBBD-4127-BA16-FBCDA8DD500F}"/>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B620E51A-5AA5-4EC3-B42B-E77A5A9A039F}"/>
              </a:ext>
            </a:extLst>
          </p:cNvPr>
          <p:cNvSpPr>
            <a:spLocks noGrp="1"/>
          </p:cNvSpPr>
          <p:nvPr>
            <p:ph type="sldNum" sz="quarter" idx="12"/>
          </p:nvPr>
        </p:nvSpPr>
        <p:spPr/>
        <p:txBody>
          <a:bodyPr/>
          <a:lstStyle/>
          <a:p>
            <a:fld id="{291F1FEE-8AC2-42C6-BB76-C21FEA428FD0}" type="slidenum">
              <a:rPr lang="bg-BG" smtClean="0"/>
              <a:t>‹#›</a:t>
            </a:fld>
            <a:endParaRPr lang="bg-BG"/>
          </a:p>
        </p:txBody>
      </p:sp>
      <p:grpSp>
        <p:nvGrpSpPr>
          <p:cNvPr id="7" name="Group 6">
            <a:extLst>
              <a:ext uri="{FF2B5EF4-FFF2-40B4-BE49-F238E27FC236}">
                <a16:creationId xmlns:a16="http://schemas.microsoft.com/office/drawing/2014/main" id="{ED00C27C-454F-4F7E-87F0-902677AA426F}"/>
              </a:ext>
            </a:extLst>
          </p:cNvPr>
          <p:cNvGrpSpPr/>
          <p:nvPr userDrawn="1"/>
        </p:nvGrpSpPr>
        <p:grpSpPr>
          <a:xfrm>
            <a:off x="7823200" y="3911600"/>
            <a:ext cx="1168400" cy="1161143"/>
            <a:chOff x="7188537" y="3305468"/>
            <a:chExt cx="1517421" cy="1517281"/>
          </a:xfrm>
        </p:grpSpPr>
        <p:sp>
          <p:nvSpPr>
            <p:cNvPr id="8" name="Oval 7">
              <a:extLst>
                <a:ext uri="{FF2B5EF4-FFF2-40B4-BE49-F238E27FC236}">
                  <a16:creationId xmlns:a16="http://schemas.microsoft.com/office/drawing/2014/main" id="{0FB4901A-F519-4000-B352-258C3D0331F2}"/>
                </a:ext>
              </a:extLst>
            </p:cNvPr>
            <p:cNvSpPr/>
            <p:nvPr/>
          </p:nvSpPr>
          <p:spPr>
            <a:xfrm>
              <a:off x="7188537" y="3308818"/>
              <a:ext cx="1517421" cy="15139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Logo&#10;&#10;Description automatically generated">
              <a:extLst>
                <a:ext uri="{FF2B5EF4-FFF2-40B4-BE49-F238E27FC236}">
                  <a16:creationId xmlns:a16="http://schemas.microsoft.com/office/drawing/2014/main" id="{C5CCC6FF-5BDA-4F1B-8208-D7D6FF8274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2183" y="3305468"/>
              <a:ext cx="1440217" cy="1513931"/>
            </a:xfrm>
            <a:prstGeom prst="rect">
              <a:avLst/>
            </a:prstGeom>
          </p:spPr>
        </p:pic>
      </p:grpSp>
    </p:spTree>
    <p:extLst>
      <p:ext uri="{BB962C8B-B14F-4D97-AF65-F5344CB8AC3E}">
        <p14:creationId xmlns:p14="http://schemas.microsoft.com/office/powerpoint/2010/main" val="1917522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A9712-232C-4B16-AF64-36AD55AB401D}"/>
              </a:ext>
            </a:extLst>
          </p:cNvPr>
          <p:cNvSpPr>
            <a:spLocks noGrp="1"/>
          </p:cNvSpPr>
          <p:nvPr>
            <p:ph type="title"/>
          </p:nvPr>
        </p:nvSpPr>
        <p:spPr/>
        <p:txBody>
          <a:bodyPr/>
          <a:lstStyle>
            <a:lvl1pPr>
              <a:defRPr sz="2800">
                <a:solidFill>
                  <a:srgbClr val="DF127B"/>
                </a:solidFill>
              </a:defRPr>
            </a:lvl1pPr>
          </a:lstStyle>
          <a:p>
            <a:r>
              <a:rPr lang="en-US"/>
              <a:t>Click to edit Master title style</a:t>
            </a:r>
            <a:endParaRPr lang="bg-BG" dirty="0"/>
          </a:p>
        </p:txBody>
      </p:sp>
      <p:sp>
        <p:nvSpPr>
          <p:cNvPr id="3" name="Content Placeholder 2">
            <a:extLst>
              <a:ext uri="{FF2B5EF4-FFF2-40B4-BE49-F238E27FC236}">
                <a16:creationId xmlns:a16="http://schemas.microsoft.com/office/drawing/2014/main" id="{1F0D3F24-3F04-4987-BAFD-B5AD0F018528}"/>
              </a:ext>
            </a:extLst>
          </p:cNvPr>
          <p:cNvSpPr>
            <a:spLocks noGrp="1"/>
          </p:cNvSpPr>
          <p:nvPr>
            <p:ph idx="1"/>
          </p:nvPr>
        </p:nvSpPr>
        <p:spPr>
          <a:xfrm>
            <a:off x="628651" y="1369219"/>
            <a:ext cx="3675095"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dirty="0"/>
          </a:p>
        </p:txBody>
      </p:sp>
      <p:sp>
        <p:nvSpPr>
          <p:cNvPr id="4" name="Date Placeholder 3">
            <a:extLst>
              <a:ext uri="{FF2B5EF4-FFF2-40B4-BE49-F238E27FC236}">
                <a16:creationId xmlns:a16="http://schemas.microsoft.com/office/drawing/2014/main" id="{BE0B8B30-46C8-4EF8-98E0-B74886AB7DF9}"/>
              </a:ext>
            </a:extLst>
          </p:cNvPr>
          <p:cNvSpPr>
            <a:spLocks noGrp="1"/>
          </p:cNvSpPr>
          <p:nvPr>
            <p:ph type="dt" sz="half" idx="10"/>
          </p:nvPr>
        </p:nvSpPr>
        <p:spPr/>
        <p:txBody>
          <a:bodyPr/>
          <a:lstStyle/>
          <a:p>
            <a:fld id="{F16C9A55-7EB2-4990-9685-65FFCD5F0CD6}" type="datetimeFigureOut">
              <a:rPr lang="bg-BG" smtClean="0"/>
              <a:t>20.3.2023 г.</a:t>
            </a:fld>
            <a:endParaRPr lang="bg-BG"/>
          </a:p>
        </p:txBody>
      </p:sp>
      <p:sp>
        <p:nvSpPr>
          <p:cNvPr id="5" name="Footer Placeholder 4">
            <a:extLst>
              <a:ext uri="{FF2B5EF4-FFF2-40B4-BE49-F238E27FC236}">
                <a16:creationId xmlns:a16="http://schemas.microsoft.com/office/drawing/2014/main" id="{FEAEADA8-DBBD-4127-BA16-FBCDA8DD500F}"/>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B620E51A-5AA5-4EC3-B42B-E77A5A9A039F}"/>
              </a:ext>
            </a:extLst>
          </p:cNvPr>
          <p:cNvSpPr>
            <a:spLocks noGrp="1"/>
          </p:cNvSpPr>
          <p:nvPr>
            <p:ph type="sldNum" sz="quarter" idx="12"/>
          </p:nvPr>
        </p:nvSpPr>
        <p:spPr/>
        <p:txBody>
          <a:bodyPr/>
          <a:lstStyle/>
          <a:p>
            <a:fld id="{291F1FEE-8AC2-42C6-BB76-C21FEA428FD0}" type="slidenum">
              <a:rPr lang="bg-BG" smtClean="0"/>
              <a:t>‹#›</a:t>
            </a:fld>
            <a:endParaRPr lang="bg-BG"/>
          </a:p>
        </p:txBody>
      </p:sp>
      <p:sp>
        <p:nvSpPr>
          <p:cNvPr id="8" name="Picture Placeholder 7">
            <a:extLst>
              <a:ext uri="{FF2B5EF4-FFF2-40B4-BE49-F238E27FC236}">
                <a16:creationId xmlns:a16="http://schemas.microsoft.com/office/drawing/2014/main" id="{81752882-59FA-4C0B-88C5-15BF0625FBFB}"/>
              </a:ext>
            </a:extLst>
          </p:cNvPr>
          <p:cNvSpPr>
            <a:spLocks noGrp="1"/>
          </p:cNvSpPr>
          <p:nvPr>
            <p:ph type="pic" sz="quarter" idx="13"/>
          </p:nvPr>
        </p:nvSpPr>
        <p:spPr>
          <a:xfrm>
            <a:off x="4512517" y="1369219"/>
            <a:ext cx="3675095" cy="3263504"/>
          </a:xfrm>
        </p:spPr>
        <p:txBody>
          <a:bodyPr/>
          <a:lstStyle/>
          <a:p>
            <a:r>
              <a:rPr lang="en-US"/>
              <a:t>Click icon to add picture</a:t>
            </a:r>
            <a:endParaRPr lang="bg-BG"/>
          </a:p>
        </p:txBody>
      </p:sp>
      <p:grpSp>
        <p:nvGrpSpPr>
          <p:cNvPr id="9" name="Group 8">
            <a:extLst>
              <a:ext uri="{FF2B5EF4-FFF2-40B4-BE49-F238E27FC236}">
                <a16:creationId xmlns:a16="http://schemas.microsoft.com/office/drawing/2014/main" id="{0DD75853-404E-4962-AA4B-616BE8B404BB}"/>
              </a:ext>
            </a:extLst>
          </p:cNvPr>
          <p:cNvGrpSpPr/>
          <p:nvPr userDrawn="1"/>
        </p:nvGrpSpPr>
        <p:grpSpPr>
          <a:xfrm>
            <a:off x="7823200" y="3911600"/>
            <a:ext cx="1168400" cy="1161143"/>
            <a:chOff x="7188537" y="3305468"/>
            <a:chExt cx="1517421" cy="1517281"/>
          </a:xfrm>
        </p:grpSpPr>
        <p:sp>
          <p:nvSpPr>
            <p:cNvPr id="10" name="Oval 9">
              <a:extLst>
                <a:ext uri="{FF2B5EF4-FFF2-40B4-BE49-F238E27FC236}">
                  <a16:creationId xmlns:a16="http://schemas.microsoft.com/office/drawing/2014/main" id="{3FD86E2C-301A-4657-B46F-3544525CA91A}"/>
                </a:ext>
              </a:extLst>
            </p:cNvPr>
            <p:cNvSpPr/>
            <p:nvPr/>
          </p:nvSpPr>
          <p:spPr>
            <a:xfrm>
              <a:off x="7188537" y="3308818"/>
              <a:ext cx="1517421" cy="15139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ogo&#10;&#10;Description automatically generated">
              <a:extLst>
                <a:ext uri="{FF2B5EF4-FFF2-40B4-BE49-F238E27FC236}">
                  <a16:creationId xmlns:a16="http://schemas.microsoft.com/office/drawing/2014/main" id="{D56C62BC-95AD-4CF6-B0CE-ED81FE1F98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2183" y="3305468"/>
              <a:ext cx="1440217" cy="1513931"/>
            </a:xfrm>
            <a:prstGeom prst="rect">
              <a:avLst/>
            </a:prstGeom>
          </p:spPr>
        </p:pic>
      </p:grpSp>
    </p:spTree>
    <p:extLst>
      <p:ext uri="{BB962C8B-B14F-4D97-AF65-F5344CB8AC3E}">
        <p14:creationId xmlns:p14="http://schemas.microsoft.com/office/powerpoint/2010/main" val="61912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2DF97-74B7-4A51-89E9-570A791E5842}"/>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bg-BG" dirty="0"/>
          </a:p>
        </p:txBody>
      </p:sp>
      <p:sp>
        <p:nvSpPr>
          <p:cNvPr id="4" name="Date Placeholder 3">
            <a:extLst>
              <a:ext uri="{FF2B5EF4-FFF2-40B4-BE49-F238E27FC236}">
                <a16:creationId xmlns:a16="http://schemas.microsoft.com/office/drawing/2014/main" id="{8AA27F61-B939-4B86-A7B2-1B6567DF99E2}"/>
              </a:ext>
            </a:extLst>
          </p:cNvPr>
          <p:cNvSpPr>
            <a:spLocks noGrp="1"/>
          </p:cNvSpPr>
          <p:nvPr>
            <p:ph type="dt" sz="half" idx="10"/>
          </p:nvPr>
        </p:nvSpPr>
        <p:spPr/>
        <p:txBody>
          <a:bodyPr/>
          <a:lstStyle/>
          <a:p>
            <a:fld id="{F16C9A55-7EB2-4990-9685-65FFCD5F0CD6}" type="datetimeFigureOut">
              <a:rPr lang="bg-BG" smtClean="0"/>
              <a:t>20.3.2023 г.</a:t>
            </a:fld>
            <a:endParaRPr lang="bg-BG"/>
          </a:p>
        </p:txBody>
      </p:sp>
      <p:sp>
        <p:nvSpPr>
          <p:cNvPr id="5" name="Footer Placeholder 4">
            <a:extLst>
              <a:ext uri="{FF2B5EF4-FFF2-40B4-BE49-F238E27FC236}">
                <a16:creationId xmlns:a16="http://schemas.microsoft.com/office/drawing/2014/main" id="{02D9CD17-F0C5-4A2A-B6E5-BA7DE6EA57F6}"/>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65FFE094-7E36-496E-B405-B505D1F4D53E}"/>
              </a:ext>
            </a:extLst>
          </p:cNvPr>
          <p:cNvSpPr>
            <a:spLocks noGrp="1"/>
          </p:cNvSpPr>
          <p:nvPr>
            <p:ph type="sldNum" sz="quarter" idx="12"/>
          </p:nvPr>
        </p:nvSpPr>
        <p:spPr/>
        <p:txBody>
          <a:bodyPr/>
          <a:lstStyle/>
          <a:p>
            <a:fld id="{291F1FEE-8AC2-42C6-BB76-C21FEA428FD0}" type="slidenum">
              <a:rPr lang="bg-BG" smtClean="0"/>
              <a:t>‹#›</a:t>
            </a:fld>
            <a:endParaRPr lang="bg-BG"/>
          </a:p>
        </p:txBody>
      </p:sp>
      <p:grpSp>
        <p:nvGrpSpPr>
          <p:cNvPr id="7" name="Group 6">
            <a:extLst>
              <a:ext uri="{FF2B5EF4-FFF2-40B4-BE49-F238E27FC236}">
                <a16:creationId xmlns:a16="http://schemas.microsoft.com/office/drawing/2014/main" id="{8EE66ADE-820D-49C7-ACF7-CA5B7B2C9D6B}"/>
              </a:ext>
            </a:extLst>
          </p:cNvPr>
          <p:cNvGrpSpPr/>
          <p:nvPr userDrawn="1"/>
        </p:nvGrpSpPr>
        <p:grpSpPr>
          <a:xfrm>
            <a:off x="7823200" y="3911600"/>
            <a:ext cx="1168400" cy="1161143"/>
            <a:chOff x="7188537" y="3305468"/>
            <a:chExt cx="1517421" cy="1517281"/>
          </a:xfrm>
        </p:grpSpPr>
        <p:sp>
          <p:nvSpPr>
            <p:cNvPr id="8" name="Oval 7">
              <a:extLst>
                <a:ext uri="{FF2B5EF4-FFF2-40B4-BE49-F238E27FC236}">
                  <a16:creationId xmlns:a16="http://schemas.microsoft.com/office/drawing/2014/main" id="{7971204D-DA26-44F2-BA32-498E2D6EA42C}"/>
                </a:ext>
              </a:extLst>
            </p:cNvPr>
            <p:cNvSpPr/>
            <p:nvPr/>
          </p:nvSpPr>
          <p:spPr>
            <a:xfrm>
              <a:off x="7188537" y="3308818"/>
              <a:ext cx="1517421" cy="15139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Logo&#10;&#10;Description automatically generated">
              <a:extLst>
                <a:ext uri="{FF2B5EF4-FFF2-40B4-BE49-F238E27FC236}">
                  <a16:creationId xmlns:a16="http://schemas.microsoft.com/office/drawing/2014/main" id="{935DA8EE-413F-48C0-8427-7498A6B7D5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2183" y="3305468"/>
              <a:ext cx="1440217" cy="1513931"/>
            </a:xfrm>
            <a:prstGeom prst="rect">
              <a:avLst/>
            </a:prstGeom>
          </p:spPr>
        </p:pic>
      </p:grpSp>
    </p:spTree>
    <p:extLst>
      <p:ext uri="{BB962C8B-B14F-4D97-AF65-F5344CB8AC3E}">
        <p14:creationId xmlns:p14="http://schemas.microsoft.com/office/powerpoint/2010/main" val="3620105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AA27F61-B939-4B86-A7B2-1B6567DF99E2}"/>
              </a:ext>
            </a:extLst>
          </p:cNvPr>
          <p:cNvSpPr>
            <a:spLocks noGrp="1"/>
          </p:cNvSpPr>
          <p:nvPr>
            <p:ph type="dt" sz="half" idx="10"/>
          </p:nvPr>
        </p:nvSpPr>
        <p:spPr/>
        <p:txBody>
          <a:bodyPr/>
          <a:lstStyle/>
          <a:p>
            <a:fld id="{F16C9A55-7EB2-4990-9685-65FFCD5F0CD6}" type="datetimeFigureOut">
              <a:rPr lang="bg-BG" smtClean="0"/>
              <a:t>20.3.2023 г.</a:t>
            </a:fld>
            <a:endParaRPr lang="bg-BG"/>
          </a:p>
        </p:txBody>
      </p:sp>
      <p:sp>
        <p:nvSpPr>
          <p:cNvPr id="5" name="Footer Placeholder 4">
            <a:extLst>
              <a:ext uri="{FF2B5EF4-FFF2-40B4-BE49-F238E27FC236}">
                <a16:creationId xmlns:a16="http://schemas.microsoft.com/office/drawing/2014/main" id="{02D9CD17-F0C5-4A2A-B6E5-BA7DE6EA57F6}"/>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65FFE094-7E36-496E-B405-B505D1F4D53E}"/>
              </a:ext>
            </a:extLst>
          </p:cNvPr>
          <p:cNvSpPr>
            <a:spLocks noGrp="1"/>
          </p:cNvSpPr>
          <p:nvPr>
            <p:ph type="sldNum" sz="quarter" idx="12"/>
          </p:nvPr>
        </p:nvSpPr>
        <p:spPr/>
        <p:txBody>
          <a:bodyPr/>
          <a:lstStyle/>
          <a:p>
            <a:fld id="{291F1FEE-8AC2-42C6-BB76-C21FEA428FD0}" type="slidenum">
              <a:rPr lang="bg-BG" smtClean="0"/>
              <a:t>‹#›</a:t>
            </a:fld>
            <a:endParaRPr lang="bg-BG"/>
          </a:p>
        </p:txBody>
      </p:sp>
      <p:grpSp>
        <p:nvGrpSpPr>
          <p:cNvPr id="7" name="Group 6">
            <a:extLst>
              <a:ext uri="{FF2B5EF4-FFF2-40B4-BE49-F238E27FC236}">
                <a16:creationId xmlns:a16="http://schemas.microsoft.com/office/drawing/2014/main" id="{314AA4C7-BC58-4E7D-88E6-0DB6F61F1C02}"/>
              </a:ext>
            </a:extLst>
          </p:cNvPr>
          <p:cNvGrpSpPr/>
          <p:nvPr userDrawn="1"/>
        </p:nvGrpSpPr>
        <p:grpSpPr>
          <a:xfrm>
            <a:off x="7823200" y="3911600"/>
            <a:ext cx="1168400" cy="1161143"/>
            <a:chOff x="7188537" y="3305468"/>
            <a:chExt cx="1517421" cy="1517281"/>
          </a:xfrm>
        </p:grpSpPr>
        <p:sp>
          <p:nvSpPr>
            <p:cNvPr id="8" name="Oval 7">
              <a:extLst>
                <a:ext uri="{FF2B5EF4-FFF2-40B4-BE49-F238E27FC236}">
                  <a16:creationId xmlns:a16="http://schemas.microsoft.com/office/drawing/2014/main" id="{C1CA6A69-61FD-4600-8D23-A06997A39EB7}"/>
                </a:ext>
              </a:extLst>
            </p:cNvPr>
            <p:cNvSpPr/>
            <p:nvPr/>
          </p:nvSpPr>
          <p:spPr>
            <a:xfrm>
              <a:off x="7188537" y="3308818"/>
              <a:ext cx="1517421" cy="15139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Logo&#10;&#10;Description automatically generated">
              <a:extLst>
                <a:ext uri="{FF2B5EF4-FFF2-40B4-BE49-F238E27FC236}">
                  <a16:creationId xmlns:a16="http://schemas.microsoft.com/office/drawing/2014/main" id="{CCA2E7E8-86AB-4A9F-8016-D4CE9C786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2183" y="3305468"/>
              <a:ext cx="1440217" cy="1513931"/>
            </a:xfrm>
            <a:prstGeom prst="rect">
              <a:avLst/>
            </a:prstGeom>
          </p:spPr>
        </p:pic>
      </p:grpSp>
    </p:spTree>
    <p:extLst>
      <p:ext uri="{BB962C8B-B14F-4D97-AF65-F5344CB8AC3E}">
        <p14:creationId xmlns:p14="http://schemas.microsoft.com/office/powerpoint/2010/main" val="1778414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AA27F61-B939-4B86-A7B2-1B6567DF99E2}"/>
              </a:ext>
            </a:extLst>
          </p:cNvPr>
          <p:cNvSpPr>
            <a:spLocks noGrp="1"/>
          </p:cNvSpPr>
          <p:nvPr>
            <p:ph type="dt" sz="half" idx="10"/>
          </p:nvPr>
        </p:nvSpPr>
        <p:spPr/>
        <p:txBody>
          <a:bodyPr/>
          <a:lstStyle/>
          <a:p>
            <a:fld id="{F16C9A55-7EB2-4990-9685-65FFCD5F0CD6}" type="datetimeFigureOut">
              <a:rPr lang="bg-BG" smtClean="0"/>
              <a:t>20.3.2023 г.</a:t>
            </a:fld>
            <a:endParaRPr lang="bg-BG"/>
          </a:p>
        </p:txBody>
      </p:sp>
      <p:sp>
        <p:nvSpPr>
          <p:cNvPr id="5" name="Footer Placeholder 4">
            <a:extLst>
              <a:ext uri="{FF2B5EF4-FFF2-40B4-BE49-F238E27FC236}">
                <a16:creationId xmlns:a16="http://schemas.microsoft.com/office/drawing/2014/main" id="{02D9CD17-F0C5-4A2A-B6E5-BA7DE6EA57F6}"/>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65FFE094-7E36-496E-B405-B505D1F4D53E}"/>
              </a:ext>
            </a:extLst>
          </p:cNvPr>
          <p:cNvSpPr>
            <a:spLocks noGrp="1"/>
          </p:cNvSpPr>
          <p:nvPr>
            <p:ph type="sldNum" sz="quarter" idx="12"/>
          </p:nvPr>
        </p:nvSpPr>
        <p:spPr/>
        <p:txBody>
          <a:bodyPr/>
          <a:lstStyle/>
          <a:p>
            <a:fld id="{291F1FEE-8AC2-42C6-BB76-C21FEA428FD0}" type="slidenum">
              <a:rPr lang="bg-BG" smtClean="0"/>
              <a:t>‹#›</a:t>
            </a:fld>
            <a:endParaRPr lang="bg-BG"/>
          </a:p>
        </p:txBody>
      </p:sp>
      <p:sp>
        <p:nvSpPr>
          <p:cNvPr id="3" name="Picture Placeholder 2">
            <a:extLst>
              <a:ext uri="{FF2B5EF4-FFF2-40B4-BE49-F238E27FC236}">
                <a16:creationId xmlns:a16="http://schemas.microsoft.com/office/drawing/2014/main" id="{61CBC936-974D-4F33-B5EE-EC4230711D86}"/>
              </a:ext>
            </a:extLst>
          </p:cNvPr>
          <p:cNvSpPr>
            <a:spLocks noGrp="1"/>
          </p:cNvSpPr>
          <p:nvPr>
            <p:ph type="pic" sz="quarter" idx="13"/>
          </p:nvPr>
        </p:nvSpPr>
        <p:spPr>
          <a:xfrm>
            <a:off x="219513" y="1168343"/>
            <a:ext cx="2707044" cy="2707044"/>
          </a:xfrm>
        </p:spPr>
        <p:txBody>
          <a:bodyPr/>
          <a:lstStyle/>
          <a:p>
            <a:r>
              <a:rPr lang="en-US"/>
              <a:t>Click icon to add picture</a:t>
            </a:r>
            <a:endParaRPr lang="bg-BG"/>
          </a:p>
        </p:txBody>
      </p:sp>
      <p:sp>
        <p:nvSpPr>
          <p:cNvPr id="7" name="Picture Placeholder 2">
            <a:extLst>
              <a:ext uri="{FF2B5EF4-FFF2-40B4-BE49-F238E27FC236}">
                <a16:creationId xmlns:a16="http://schemas.microsoft.com/office/drawing/2014/main" id="{0A399D0A-9A16-44EA-B1D4-47533184001B}"/>
              </a:ext>
            </a:extLst>
          </p:cNvPr>
          <p:cNvSpPr>
            <a:spLocks noGrp="1"/>
          </p:cNvSpPr>
          <p:nvPr>
            <p:ph type="pic" sz="quarter" idx="14"/>
          </p:nvPr>
        </p:nvSpPr>
        <p:spPr>
          <a:xfrm>
            <a:off x="3129959" y="1161029"/>
            <a:ext cx="2707044" cy="2707044"/>
          </a:xfrm>
        </p:spPr>
        <p:txBody>
          <a:bodyPr/>
          <a:lstStyle/>
          <a:p>
            <a:r>
              <a:rPr lang="en-US"/>
              <a:t>Click icon to add picture</a:t>
            </a:r>
            <a:endParaRPr lang="bg-BG" dirty="0"/>
          </a:p>
        </p:txBody>
      </p:sp>
      <p:sp>
        <p:nvSpPr>
          <p:cNvPr id="8" name="Picture Placeholder 2">
            <a:extLst>
              <a:ext uri="{FF2B5EF4-FFF2-40B4-BE49-F238E27FC236}">
                <a16:creationId xmlns:a16="http://schemas.microsoft.com/office/drawing/2014/main" id="{DC2F5FB4-66E3-4EB6-98A2-181D4ADEFB9E}"/>
              </a:ext>
            </a:extLst>
          </p:cNvPr>
          <p:cNvSpPr>
            <a:spLocks noGrp="1"/>
          </p:cNvSpPr>
          <p:nvPr>
            <p:ph type="pic" sz="quarter" idx="15"/>
          </p:nvPr>
        </p:nvSpPr>
        <p:spPr>
          <a:xfrm>
            <a:off x="6040406" y="1168343"/>
            <a:ext cx="2707044" cy="2707044"/>
          </a:xfrm>
        </p:spPr>
        <p:txBody>
          <a:bodyPr/>
          <a:lstStyle/>
          <a:p>
            <a:r>
              <a:rPr lang="en-US"/>
              <a:t>Click icon to add picture</a:t>
            </a:r>
            <a:endParaRPr lang="bg-BG"/>
          </a:p>
        </p:txBody>
      </p:sp>
      <p:grpSp>
        <p:nvGrpSpPr>
          <p:cNvPr id="9" name="Group 8">
            <a:extLst>
              <a:ext uri="{FF2B5EF4-FFF2-40B4-BE49-F238E27FC236}">
                <a16:creationId xmlns:a16="http://schemas.microsoft.com/office/drawing/2014/main" id="{816487DF-1956-431E-999F-E257BD5420BB}"/>
              </a:ext>
            </a:extLst>
          </p:cNvPr>
          <p:cNvGrpSpPr/>
          <p:nvPr userDrawn="1"/>
        </p:nvGrpSpPr>
        <p:grpSpPr>
          <a:xfrm>
            <a:off x="7823200" y="3911600"/>
            <a:ext cx="1168400" cy="1161143"/>
            <a:chOff x="7188537" y="3305468"/>
            <a:chExt cx="1517421" cy="1517281"/>
          </a:xfrm>
        </p:grpSpPr>
        <p:sp>
          <p:nvSpPr>
            <p:cNvPr id="10" name="Oval 9">
              <a:extLst>
                <a:ext uri="{FF2B5EF4-FFF2-40B4-BE49-F238E27FC236}">
                  <a16:creationId xmlns:a16="http://schemas.microsoft.com/office/drawing/2014/main" id="{09AE7970-91C3-4386-9459-CE1E97568E96}"/>
                </a:ext>
              </a:extLst>
            </p:cNvPr>
            <p:cNvSpPr/>
            <p:nvPr/>
          </p:nvSpPr>
          <p:spPr>
            <a:xfrm>
              <a:off x="7188537" y="3308818"/>
              <a:ext cx="1517421" cy="15139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ogo&#10;&#10;Description automatically generated">
              <a:extLst>
                <a:ext uri="{FF2B5EF4-FFF2-40B4-BE49-F238E27FC236}">
                  <a16:creationId xmlns:a16="http://schemas.microsoft.com/office/drawing/2014/main" id="{578EFCF6-3AFC-416A-8356-ACC73434B7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2183" y="3305468"/>
              <a:ext cx="1440217" cy="1513931"/>
            </a:xfrm>
            <a:prstGeom prst="rect">
              <a:avLst/>
            </a:prstGeom>
          </p:spPr>
        </p:pic>
      </p:grpSp>
    </p:spTree>
    <p:extLst>
      <p:ext uri="{BB962C8B-B14F-4D97-AF65-F5344CB8AC3E}">
        <p14:creationId xmlns:p14="http://schemas.microsoft.com/office/powerpoint/2010/main" val="3082078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AA27F61-B939-4B86-A7B2-1B6567DF99E2}"/>
              </a:ext>
            </a:extLst>
          </p:cNvPr>
          <p:cNvSpPr>
            <a:spLocks noGrp="1"/>
          </p:cNvSpPr>
          <p:nvPr>
            <p:ph type="dt" sz="half" idx="10"/>
          </p:nvPr>
        </p:nvSpPr>
        <p:spPr/>
        <p:txBody>
          <a:bodyPr/>
          <a:lstStyle/>
          <a:p>
            <a:fld id="{F16C9A55-7EB2-4990-9685-65FFCD5F0CD6}" type="datetimeFigureOut">
              <a:rPr lang="bg-BG" smtClean="0"/>
              <a:t>20.3.2023 г.</a:t>
            </a:fld>
            <a:endParaRPr lang="bg-BG"/>
          </a:p>
        </p:txBody>
      </p:sp>
      <p:sp>
        <p:nvSpPr>
          <p:cNvPr id="5" name="Footer Placeholder 4">
            <a:extLst>
              <a:ext uri="{FF2B5EF4-FFF2-40B4-BE49-F238E27FC236}">
                <a16:creationId xmlns:a16="http://schemas.microsoft.com/office/drawing/2014/main" id="{02D9CD17-F0C5-4A2A-B6E5-BA7DE6EA57F6}"/>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65FFE094-7E36-496E-B405-B505D1F4D53E}"/>
              </a:ext>
            </a:extLst>
          </p:cNvPr>
          <p:cNvSpPr>
            <a:spLocks noGrp="1"/>
          </p:cNvSpPr>
          <p:nvPr>
            <p:ph type="sldNum" sz="quarter" idx="12"/>
          </p:nvPr>
        </p:nvSpPr>
        <p:spPr/>
        <p:txBody>
          <a:bodyPr/>
          <a:lstStyle/>
          <a:p>
            <a:fld id="{291F1FEE-8AC2-42C6-BB76-C21FEA428FD0}" type="slidenum">
              <a:rPr lang="bg-BG" smtClean="0"/>
              <a:t>‹#›</a:t>
            </a:fld>
            <a:endParaRPr lang="bg-BG"/>
          </a:p>
        </p:txBody>
      </p:sp>
      <p:sp>
        <p:nvSpPr>
          <p:cNvPr id="3" name="Picture Placeholder 2">
            <a:extLst>
              <a:ext uri="{FF2B5EF4-FFF2-40B4-BE49-F238E27FC236}">
                <a16:creationId xmlns:a16="http://schemas.microsoft.com/office/drawing/2014/main" id="{61CBC936-974D-4F33-B5EE-EC4230711D86}"/>
              </a:ext>
            </a:extLst>
          </p:cNvPr>
          <p:cNvSpPr>
            <a:spLocks noGrp="1"/>
          </p:cNvSpPr>
          <p:nvPr>
            <p:ph type="pic" sz="quarter" idx="13"/>
          </p:nvPr>
        </p:nvSpPr>
        <p:spPr>
          <a:xfrm>
            <a:off x="546934" y="1595218"/>
            <a:ext cx="2379623" cy="2379623"/>
          </a:xfrm>
        </p:spPr>
        <p:txBody>
          <a:bodyPr/>
          <a:lstStyle/>
          <a:p>
            <a:r>
              <a:rPr lang="en-US"/>
              <a:t>Click icon to add picture</a:t>
            </a:r>
            <a:endParaRPr lang="bg-BG"/>
          </a:p>
        </p:txBody>
      </p:sp>
      <p:sp>
        <p:nvSpPr>
          <p:cNvPr id="7" name="Picture Placeholder 2">
            <a:extLst>
              <a:ext uri="{FF2B5EF4-FFF2-40B4-BE49-F238E27FC236}">
                <a16:creationId xmlns:a16="http://schemas.microsoft.com/office/drawing/2014/main" id="{0A399D0A-9A16-44EA-B1D4-47533184001B}"/>
              </a:ext>
            </a:extLst>
          </p:cNvPr>
          <p:cNvSpPr>
            <a:spLocks noGrp="1"/>
          </p:cNvSpPr>
          <p:nvPr>
            <p:ph type="pic" sz="quarter" idx="14"/>
          </p:nvPr>
        </p:nvSpPr>
        <p:spPr>
          <a:xfrm>
            <a:off x="3457381" y="1587904"/>
            <a:ext cx="2379623" cy="2379623"/>
          </a:xfrm>
        </p:spPr>
        <p:txBody>
          <a:bodyPr/>
          <a:lstStyle/>
          <a:p>
            <a:r>
              <a:rPr lang="en-US"/>
              <a:t>Click icon to add picture</a:t>
            </a:r>
            <a:endParaRPr lang="bg-BG" dirty="0"/>
          </a:p>
        </p:txBody>
      </p:sp>
      <p:sp>
        <p:nvSpPr>
          <p:cNvPr id="8" name="Picture Placeholder 2">
            <a:extLst>
              <a:ext uri="{FF2B5EF4-FFF2-40B4-BE49-F238E27FC236}">
                <a16:creationId xmlns:a16="http://schemas.microsoft.com/office/drawing/2014/main" id="{DC2F5FB4-66E3-4EB6-98A2-181D4ADEFB9E}"/>
              </a:ext>
            </a:extLst>
          </p:cNvPr>
          <p:cNvSpPr>
            <a:spLocks noGrp="1"/>
          </p:cNvSpPr>
          <p:nvPr>
            <p:ph type="pic" sz="quarter" idx="15"/>
          </p:nvPr>
        </p:nvSpPr>
        <p:spPr>
          <a:xfrm>
            <a:off x="6367827" y="1595218"/>
            <a:ext cx="2379623" cy="2379623"/>
          </a:xfrm>
        </p:spPr>
        <p:txBody>
          <a:bodyPr/>
          <a:lstStyle/>
          <a:p>
            <a:r>
              <a:rPr lang="en-US"/>
              <a:t>Click icon to add picture</a:t>
            </a:r>
            <a:endParaRPr lang="bg-BG"/>
          </a:p>
        </p:txBody>
      </p:sp>
      <p:sp>
        <p:nvSpPr>
          <p:cNvPr id="9" name="Title 1">
            <a:extLst>
              <a:ext uri="{FF2B5EF4-FFF2-40B4-BE49-F238E27FC236}">
                <a16:creationId xmlns:a16="http://schemas.microsoft.com/office/drawing/2014/main" id="{6D1AC1DE-4F7E-4A5A-91C9-1B56BECEF630}"/>
              </a:ext>
            </a:extLst>
          </p:cNvPr>
          <p:cNvSpPr>
            <a:spLocks noGrp="1"/>
          </p:cNvSpPr>
          <p:nvPr>
            <p:ph type="title"/>
          </p:nvPr>
        </p:nvSpPr>
        <p:spPr>
          <a:xfrm>
            <a:off x="628650" y="273844"/>
            <a:ext cx="7886700" cy="994172"/>
          </a:xfrm>
        </p:spPr>
        <p:txBody>
          <a:bodyPr/>
          <a:lstStyle>
            <a:lvl1pPr>
              <a:defRPr sz="2800">
                <a:solidFill>
                  <a:srgbClr val="DF127B"/>
                </a:solidFill>
              </a:defRPr>
            </a:lvl1pPr>
          </a:lstStyle>
          <a:p>
            <a:r>
              <a:rPr lang="en-US"/>
              <a:t>Click to edit Master title style</a:t>
            </a:r>
            <a:endParaRPr lang="bg-BG" dirty="0"/>
          </a:p>
        </p:txBody>
      </p:sp>
      <p:grpSp>
        <p:nvGrpSpPr>
          <p:cNvPr id="10" name="Group 9">
            <a:extLst>
              <a:ext uri="{FF2B5EF4-FFF2-40B4-BE49-F238E27FC236}">
                <a16:creationId xmlns:a16="http://schemas.microsoft.com/office/drawing/2014/main" id="{9F1836C2-717F-402C-A64A-BE275C0EA01B}"/>
              </a:ext>
            </a:extLst>
          </p:cNvPr>
          <p:cNvGrpSpPr/>
          <p:nvPr userDrawn="1"/>
        </p:nvGrpSpPr>
        <p:grpSpPr>
          <a:xfrm>
            <a:off x="7823200" y="3911600"/>
            <a:ext cx="1168400" cy="1161143"/>
            <a:chOff x="7188537" y="3305468"/>
            <a:chExt cx="1517421" cy="1517281"/>
          </a:xfrm>
        </p:grpSpPr>
        <p:sp>
          <p:nvSpPr>
            <p:cNvPr id="11" name="Oval 10">
              <a:extLst>
                <a:ext uri="{FF2B5EF4-FFF2-40B4-BE49-F238E27FC236}">
                  <a16:creationId xmlns:a16="http://schemas.microsoft.com/office/drawing/2014/main" id="{F60A87DA-98D3-45F8-B630-20C7146C5F90}"/>
                </a:ext>
              </a:extLst>
            </p:cNvPr>
            <p:cNvSpPr/>
            <p:nvPr/>
          </p:nvSpPr>
          <p:spPr>
            <a:xfrm>
              <a:off x="7188537" y="3308818"/>
              <a:ext cx="1517421" cy="15139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Logo&#10;&#10;Description automatically generated">
              <a:extLst>
                <a:ext uri="{FF2B5EF4-FFF2-40B4-BE49-F238E27FC236}">
                  <a16:creationId xmlns:a16="http://schemas.microsoft.com/office/drawing/2014/main" id="{D72269C1-6964-43B6-9284-B1D574A6C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2183" y="3305468"/>
              <a:ext cx="1440217" cy="1513931"/>
            </a:xfrm>
            <a:prstGeom prst="rect">
              <a:avLst/>
            </a:prstGeom>
          </p:spPr>
        </p:pic>
      </p:grpSp>
    </p:spTree>
    <p:extLst>
      <p:ext uri="{BB962C8B-B14F-4D97-AF65-F5344CB8AC3E}">
        <p14:creationId xmlns:p14="http://schemas.microsoft.com/office/powerpoint/2010/main" val="2061953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C9299-58A7-448C-B6C8-57393D15F556}"/>
              </a:ext>
            </a:extLst>
          </p:cNvPr>
          <p:cNvSpPr>
            <a:spLocks noGrp="1"/>
          </p:cNvSpPr>
          <p:nvPr>
            <p:ph type="ctrTitle"/>
          </p:nvPr>
        </p:nvSpPr>
        <p:spPr>
          <a:xfrm>
            <a:off x="1143000" y="841772"/>
            <a:ext cx="6858000" cy="1790700"/>
          </a:xfrm>
        </p:spPr>
        <p:txBody>
          <a:bodyPr anchor="b">
            <a:normAutofit/>
          </a:bodyPr>
          <a:lstStyle>
            <a:lvl1pPr algn="ctr">
              <a:defRPr sz="3038" b="1">
                <a:solidFill>
                  <a:srgbClr val="96A800"/>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AE51B965-E8CC-485A-8078-561A31622604}"/>
              </a:ext>
            </a:extLst>
          </p:cNvPr>
          <p:cNvSpPr>
            <a:spLocks noGrp="1"/>
          </p:cNvSpPr>
          <p:nvPr>
            <p:ph type="subTitle" idx="1"/>
          </p:nvPr>
        </p:nvSpPr>
        <p:spPr>
          <a:xfrm>
            <a:off x="1143000" y="2701528"/>
            <a:ext cx="68580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endParaRPr lang="en-GB" dirty="0"/>
          </a:p>
        </p:txBody>
      </p:sp>
    </p:spTree>
    <p:extLst>
      <p:ext uri="{BB962C8B-B14F-4D97-AF65-F5344CB8AC3E}">
        <p14:creationId xmlns:p14="http://schemas.microsoft.com/office/powerpoint/2010/main" val="338198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5.jp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4.pn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8673C0-5453-4644-AB01-26385B4BDDCF}"/>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endParaRPr lang="bg-BG" dirty="0"/>
          </a:p>
        </p:txBody>
      </p:sp>
      <p:sp>
        <p:nvSpPr>
          <p:cNvPr id="3" name="Text Placeholder 2">
            <a:extLst>
              <a:ext uri="{FF2B5EF4-FFF2-40B4-BE49-F238E27FC236}">
                <a16:creationId xmlns:a16="http://schemas.microsoft.com/office/drawing/2014/main" id="{5D6206BE-C5F2-4C04-A4B0-76E8EA24432C}"/>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dirty="0"/>
          </a:p>
        </p:txBody>
      </p:sp>
      <p:sp>
        <p:nvSpPr>
          <p:cNvPr id="4" name="Date Placeholder 3">
            <a:extLst>
              <a:ext uri="{FF2B5EF4-FFF2-40B4-BE49-F238E27FC236}">
                <a16:creationId xmlns:a16="http://schemas.microsoft.com/office/drawing/2014/main" id="{C483B2A0-4633-4A07-9518-EE9EFBAC7D02}"/>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F16C9A55-7EB2-4990-9685-65FFCD5F0CD6}" type="datetimeFigureOut">
              <a:rPr lang="bg-BG" smtClean="0"/>
              <a:t>20.3.2023 г.</a:t>
            </a:fld>
            <a:endParaRPr lang="bg-BG"/>
          </a:p>
        </p:txBody>
      </p:sp>
      <p:sp>
        <p:nvSpPr>
          <p:cNvPr id="5" name="Footer Placeholder 4">
            <a:extLst>
              <a:ext uri="{FF2B5EF4-FFF2-40B4-BE49-F238E27FC236}">
                <a16:creationId xmlns:a16="http://schemas.microsoft.com/office/drawing/2014/main" id="{7121FECA-192B-4CBD-90E3-4554C20801B4}"/>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bg-BG"/>
          </a:p>
        </p:txBody>
      </p:sp>
      <p:sp>
        <p:nvSpPr>
          <p:cNvPr id="6" name="Slide Number Placeholder 5">
            <a:extLst>
              <a:ext uri="{FF2B5EF4-FFF2-40B4-BE49-F238E27FC236}">
                <a16:creationId xmlns:a16="http://schemas.microsoft.com/office/drawing/2014/main" id="{7D347F4B-92C8-4949-9739-4B50A647CC17}"/>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291F1FEE-8AC2-42C6-BB76-C21FEA428FD0}" type="slidenum">
              <a:rPr lang="bg-BG" smtClean="0"/>
              <a:t>‹#›</a:t>
            </a:fld>
            <a:endParaRPr lang="bg-BG"/>
          </a:p>
        </p:txBody>
      </p:sp>
    </p:spTree>
    <p:extLst>
      <p:ext uri="{BB962C8B-B14F-4D97-AF65-F5344CB8AC3E}">
        <p14:creationId xmlns:p14="http://schemas.microsoft.com/office/powerpoint/2010/main" val="513303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62" r:id="rId6"/>
    <p:sldLayoutId id="2147483663" r:id="rId7"/>
    <p:sldLayoutId id="2147483664" r:id="rId8"/>
  </p:sldLayoutIdLst>
  <p:txStyles>
    <p:titleStyle>
      <a:lvl1pPr algn="l" defTabSz="685800" rtl="0" eaLnBrk="1" latinLnBrk="0" hangingPunct="1">
        <a:lnSpc>
          <a:spcPct val="90000"/>
        </a:lnSpc>
        <a:spcBef>
          <a:spcPct val="0"/>
        </a:spcBef>
        <a:buNone/>
        <a:defRPr sz="3300" b="1" kern="1200">
          <a:solidFill>
            <a:schemeClr val="tx1"/>
          </a:solidFill>
          <a:latin typeface="Helvetica"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Helvetica"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Helvetica"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Helvetica"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bg-BG"/>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742D7246-134D-4BC6-A4DB-3451D01B27E3}"/>
              </a:ext>
            </a:extLst>
          </p:cNvPr>
          <p:cNvSpPr>
            <a:spLocks/>
          </p:cNvSpPr>
          <p:nvPr userDrawn="1"/>
        </p:nvSpPr>
        <p:spPr bwMode="auto">
          <a:xfrm>
            <a:off x="-3737" y="4082336"/>
            <a:ext cx="9142644" cy="1130435"/>
          </a:xfrm>
          <a:custGeom>
            <a:avLst/>
            <a:gdLst>
              <a:gd name="T0" fmla="*/ 5762 w 5762"/>
              <a:gd name="T1" fmla="*/ 867 h 867"/>
              <a:gd name="T2" fmla="*/ 5762 w 5762"/>
              <a:gd name="T3" fmla="*/ 124 h 867"/>
              <a:gd name="T4" fmla="*/ 4975 w 5762"/>
              <a:gd name="T5" fmla="*/ 60 h 867"/>
              <a:gd name="T6" fmla="*/ 4161 w 5762"/>
              <a:gd name="T7" fmla="*/ 17 h 867"/>
              <a:gd name="T8" fmla="*/ 4031 w 5762"/>
              <a:gd name="T9" fmla="*/ 17 h 867"/>
              <a:gd name="T10" fmla="*/ 3628 w 5762"/>
              <a:gd name="T11" fmla="*/ 4 h 867"/>
              <a:gd name="T12" fmla="*/ 3491 w 5762"/>
              <a:gd name="T13" fmla="*/ 4 h 867"/>
              <a:gd name="T14" fmla="*/ 3080 w 5762"/>
              <a:gd name="T15" fmla="*/ 0 h 867"/>
              <a:gd name="T16" fmla="*/ 3026 w 5762"/>
              <a:gd name="T17" fmla="*/ 0 h 867"/>
              <a:gd name="T18" fmla="*/ 2246 w 5762"/>
              <a:gd name="T19" fmla="*/ 13 h 867"/>
              <a:gd name="T20" fmla="*/ 1466 w 5762"/>
              <a:gd name="T21" fmla="*/ 34 h 867"/>
              <a:gd name="T22" fmla="*/ 713 w 5762"/>
              <a:gd name="T23" fmla="*/ 73 h 867"/>
              <a:gd name="T24" fmla="*/ 2 w 5762"/>
              <a:gd name="T25" fmla="*/ 116 h 867"/>
              <a:gd name="T26" fmla="*/ 0 w 5762"/>
              <a:gd name="T27" fmla="*/ 867 h 867"/>
              <a:gd name="T28" fmla="*/ 5762 w 5762"/>
              <a:gd name="T29" fmla="*/ 867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62" h="867">
                <a:moveTo>
                  <a:pt x="5762" y="867"/>
                </a:moveTo>
                <a:lnTo>
                  <a:pt x="5762" y="124"/>
                </a:lnTo>
                <a:lnTo>
                  <a:pt x="4975" y="60"/>
                </a:lnTo>
                <a:lnTo>
                  <a:pt x="4161" y="17"/>
                </a:lnTo>
                <a:lnTo>
                  <a:pt x="4031" y="17"/>
                </a:lnTo>
                <a:lnTo>
                  <a:pt x="3628" y="4"/>
                </a:lnTo>
                <a:lnTo>
                  <a:pt x="3491" y="4"/>
                </a:lnTo>
                <a:lnTo>
                  <a:pt x="3080" y="0"/>
                </a:lnTo>
                <a:lnTo>
                  <a:pt x="3026" y="0"/>
                </a:lnTo>
                <a:lnTo>
                  <a:pt x="2246" y="13"/>
                </a:lnTo>
                <a:lnTo>
                  <a:pt x="1466" y="34"/>
                </a:lnTo>
                <a:lnTo>
                  <a:pt x="713" y="73"/>
                </a:lnTo>
                <a:lnTo>
                  <a:pt x="2" y="116"/>
                </a:lnTo>
                <a:lnTo>
                  <a:pt x="0" y="867"/>
                </a:lnTo>
                <a:lnTo>
                  <a:pt x="5762" y="867"/>
                </a:lnTo>
                <a:close/>
              </a:path>
            </a:pathLst>
          </a:custGeom>
          <a:solidFill>
            <a:srgbClr val="96A800"/>
          </a:solidFill>
          <a:ln>
            <a:noFill/>
          </a:ln>
        </p:spPr>
        <p:txBody>
          <a:bodyPr/>
          <a:lstStyle/>
          <a:p>
            <a:endParaRPr lang="en-GB" sz="1013" dirty="0"/>
          </a:p>
        </p:txBody>
      </p:sp>
      <p:sp>
        <p:nvSpPr>
          <p:cNvPr id="10" name="Freeform 9">
            <a:extLst>
              <a:ext uri="{FF2B5EF4-FFF2-40B4-BE49-F238E27FC236}">
                <a16:creationId xmlns:a16="http://schemas.microsoft.com/office/drawing/2014/main" id="{6876D2A5-463A-4895-9657-A0D5FC9E5026}"/>
              </a:ext>
            </a:extLst>
          </p:cNvPr>
          <p:cNvSpPr>
            <a:spLocks/>
          </p:cNvSpPr>
          <p:nvPr userDrawn="1"/>
        </p:nvSpPr>
        <p:spPr bwMode="auto">
          <a:xfrm>
            <a:off x="-3737" y="4148879"/>
            <a:ext cx="9142644" cy="1130435"/>
          </a:xfrm>
          <a:custGeom>
            <a:avLst/>
            <a:gdLst>
              <a:gd name="T0" fmla="*/ 5762 w 5762"/>
              <a:gd name="T1" fmla="*/ 867 h 867"/>
              <a:gd name="T2" fmla="*/ 5762 w 5762"/>
              <a:gd name="T3" fmla="*/ 124 h 867"/>
              <a:gd name="T4" fmla="*/ 4975 w 5762"/>
              <a:gd name="T5" fmla="*/ 60 h 867"/>
              <a:gd name="T6" fmla="*/ 4161 w 5762"/>
              <a:gd name="T7" fmla="*/ 17 h 867"/>
              <a:gd name="T8" fmla="*/ 4031 w 5762"/>
              <a:gd name="T9" fmla="*/ 17 h 867"/>
              <a:gd name="T10" fmla="*/ 3628 w 5762"/>
              <a:gd name="T11" fmla="*/ 4 h 867"/>
              <a:gd name="T12" fmla="*/ 3491 w 5762"/>
              <a:gd name="T13" fmla="*/ 4 h 867"/>
              <a:gd name="T14" fmla="*/ 3080 w 5762"/>
              <a:gd name="T15" fmla="*/ 0 h 867"/>
              <a:gd name="T16" fmla="*/ 3026 w 5762"/>
              <a:gd name="T17" fmla="*/ 0 h 867"/>
              <a:gd name="T18" fmla="*/ 2246 w 5762"/>
              <a:gd name="T19" fmla="*/ 13 h 867"/>
              <a:gd name="T20" fmla="*/ 1466 w 5762"/>
              <a:gd name="T21" fmla="*/ 34 h 867"/>
              <a:gd name="T22" fmla="*/ 713 w 5762"/>
              <a:gd name="T23" fmla="*/ 73 h 867"/>
              <a:gd name="T24" fmla="*/ 2 w 5762"/>
              <a:gd name="T25" fmla="*/ 116 h 867"/>
              <a:gd name="T26" fmla="*/ 0 w 5762"/>
              <a:gd name="T27" fmla="*/ 867 h 867"/>
              <a:gd name="T28" fmla="*/ 5762 w 5762"/>
              <a:gd name="T29" fmla="*/ 867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62" h="867">
                <a:moveTo>
                  <a:pt x="5762" y="867"/>
                </a:moveTo>
                <a:lnTo>
                  <a:pt x="5762" y="124"/>
                </a:lnTo>
                <a:lnTo>
                  <a:pt x="4975" y="60"/>
                </a:lnTo>
                <a:lnTo>
                  <a:pt x="4161" y="17"/>
                </a:lnTo>
                <a:lnTo>
                  <a:pt x="4031" y="17"/>
                </a:lnTo>
                <a:lnTo>
                  <a:pt x="3628" y="4"/>
                </a:lnTo>
                <a:lnTo>
                  <a:pt x="3491" y="4"/>
                </a:lnTo>
                <a:lnTo>
                  <a:pt x="3080" y="0"/>
                </a:lnTo>
                <a:lnTo>
                  <a:pt x="3026" y="0"/>
                </a:lnTo>
                <a:lnTo>
                  <a:pt x="2246" y="13"/>
                </a:lnTo>
                <a:lnTo>
                  <a:pt x="1466" y="34"/>
                </a:lnTo>
                <a:lnTo>
                  <a:pt x="713" y="73"/>
                </a:lnTo>
                <a:lnTo>
                  <a:pt x="2" y="116"/>
                </a:lnTo>
                <a:lnTo>
                  <a:pt x="0" y="867"/>
                </a:lnTo>
                <a:lnTo>
                  <a:pt x="5762" y="867"/>
                </a:lnTo>
                <a:close/>
              </a:path>
            </a:pathLst>
          </a:custGeom>
          <a:solidFill>
            <a:schemeClr val="bg1"/>
          </a:solidFill>
          <a:ln>
            <a:noFill/>
          </a:ln>
        </p:spPr>
        <p:txBody>
          <a:bodyPr/>
          <a:lstStyle/>
          <a:p>
            <a:endParaRPr lang="en-GB" sz="1013" dirty="0"/>
          </a:p>
        </p:txBody>
      </p:sp>
      <p:sp>
        <p:nvSpPr>
          <p:cNvPr id="2" name="Title Placeholder 1">
            <a:extLst>
              <a:ext uri="{FF2B5EF4-FFF2-40B4-BE49-F238E27FC236}">
                <a16:creationId xmlns:a16="http://schemas.microsoft.com/office/drawing/2014/main" id="{0CAE8952-D5C7-423B-A37B-A732AD6280E9}"/>
              </a:ext>
            </a:extLst>
          </p:cNvPr>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DB74308-EDAB-47ED-A7E7-DE85040DFE94}"/>
              </a:ext>
            </a:extLst>
          </p:cNvPr>
          <p:cNvSpPr>
            <a:spLocks noGrp="1"/>
          </p:cNvSpPr>
          <p:nvPr>
            <p:ph type="body" idx="1"/>
          </p:nvPr>
        </p:nvSpPr>
        <p:spPr>
          <a:xfrm>
            <a:off x="628650" y="1369220"/>
            <a:ext cx="7886700" cy="25485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FB71990-40ED-46E4-B547-A0861C8C1A8F}"/>
              </a:ext>
            </a:extLst>
          </p:cNvPr>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fld id="{1940C42B-AFBA-4D01-A547-14A3A9426A27}" type="datetimeFigureOut">
              <a:rPr lang="en-GB" smtClean="0"/>
              <a:t>20/03/2023</a:t>
            </a:fld>
            <a:endParaRPr lang="en-GB" dirty="0"/>
          </a:p>
        </p:txBody>
      </p:sp>
      <p:sp>
        <p:nvSpPr>
          <p:cNvPr id="5" name="Footer Placeholder 4">
            <a:extLst>
              <a:ext uri="{FF2B5EF4-FFF2-40B4-BE49-F238E27FC236}">
                <a16:creationId xmlns:a16="http://schemas.microsoft.com/office/drawing/2014/main" id="{12F656B9-8E43-49CF-ADB0-83EE69382F0F}"/>
              </a:ext>
            </a:extLst>
          </p:cNvPr>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68202CEA-6FD2-4574-BEB7-A655E3BE8293}"/>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F0812E6D-F132-4553-875E-A3504DC47CF9}" type="slidenum">
              <a:rPr lang="en-GB" smtClean="0"/>
              <a:t>‹#›</a:t>
            </a:fld>
            <a:endParaRPr lang="en-GB" dirty="0"/>
          </a:p>
        </p:txBody>
      </p:sp>
      <p:pic>
        <p:nvPicPr>
          <p:cNvPr id="7" name="Picture 8">
            <a:extLst>
              <a:ext uri="{FF2B5EF4-FFF2-40B4-BE49-F238E27FC236}">
                <a16:creationId xmlns:a16="http://schemas.microsoft.com/office/drawing/2014/main" id="{00EFA034-B1DC-43E1-AAB1-72F18C4897D7}"/>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tretch>
            <a:fillRect/>
          </a:stretch>
        </p:blipFill>
        <p:spPr bwMode="auto">
          <a:xfrm>
            <a:off x="7347734" y="4164662"/>
            <a:ext cx="1401968" cy="1040982"/>
          </a:xfrm>
          <a:prstGeom prst="rect">
            <a:avLst/>
          </a:prstGeom>
          <a:noFill/>
          <a:ln>
            <a:noFill/>
          </a:ln>
          <a:effectLst/>
        </p:spPr>
      </p:pic>
      <p:sp>
        <p:nvSpPr>
          <p:cNvPr id="8" name="Text Box 11">
            <a:extLst>
              <a:ext uri="{FF2B5EF4-FFF2-40B4-BE49-F238E27FC236}">
                <a16:creationId xmlns:a16="http://schemas.microsoft.com/office/drawing/2014/main" id="{F3886BD2-2804-40B3-8990-B1518620508D}"/>
              </a:ext>
            </a:extLst>
          </p:cNvPr>
          <p:cNvSpPr txBox="1">
            <a:spLocks noChangeArrowheads="1"/>
          </p:cNvSpPr>
          <p:nvPr userDrawn="1"/>
        </p:nvSpPr>
        <p:spPr bwMode="auto">
          <a:xfrm>
            <a:off x="639308" y="4726758"/>
            <a:ext cx="2923309" cy="173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GB" altLang="en-US" sz="1125" dirty="0">
                <a:solidFill>
                  <a:srgbClr val="96A800"/>
                </a:solidFill>
              </a:rPr>
              <a:t>www.hertfordshire.gov.uk/adults</a:t>
            </a:r>
          </a:p>
        </p:txBody>
      </p:sp>
      <p:pic>
        <p:nvPicPr>
          <p:cNvPr id="12" name="Picture 11" descr="A picture containing clipart&#10;&#10;Description automatically generated">
            <a:extLst>
              <a:ext uri="{FF2B5EF4-FFF2-40B4-BE49-F238E27FC236}">
                <a16:creationId xmlns:a16="http://schemas.microsoft.com/office/drawing/2014/main" id="{8912AF0E-111A-4F14-AA47-F7D6C0516B55}"/>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402839" y="4569765"/>
            <a:ext cx="1813629" cy="455477"/>
          </a:xfrm>
          <a:prstGeom prst="rect">
            <a:avLst/>
          </a:prstGeom>
        </p:spPr>
      </p:pic>
    </p:spTree>
    <p:extLst>
      <p:ext uri="{BB962C8B-B14F-4D97-AF65-F5344CB8AC3E}">
        <p14:creationId xmlns:p14="http://schemas.microsoft.com/office/powerpoint/2010/main" val="355131090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514350" rtl="0" eaLnBrk="1" latinLnBrk="0" hangingPunct="1">
        <a:lnSpc>
          <a:spcPct val="90000"/>
        </a:lnSpc>
        <a:spcBef>
          <a:spcPct val="0"/>
        </a:spcBef>
        <a:buNone/>
        <a:defRPr sz="2475" b="1" kern="1200">
          <a:solidFill>
            <a:srgbClr val="96A800"/>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3.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pn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5A01AF-229D-4EEC-9082-6756E9BBED40}"/>
              </a:ext>
            </a:extLst>
          </p:cNvPr>
          <p:cNvSpPr>
            <a:spLocks noGrp="1"/>
          </p:cNvSpPr>
          <p:nvPr>
            <p:ph type="ctrTitle"/>
          </p:nvPr>
        </p:nvSpPr>
        <p:spPr>
          <a:xfrm>
            <a:off x="760288" y="1193687"/>
            <a:ext cx="4721290" cy="2037046"/>
          </a:xfrm>
        </p:spPr>
        <p:txBody>
          <a:bodyPr>
            <a:normAutofit fontScale="90000"/>
          </a:bodyPr>
          <a:lstStyle/>
          <a:p>
            <a:r>
              <a:rPr lang="en-GB" sz="2800" b="1" dirty="0">
                <a:latin typeface="Calibri" panose="020F0502020204030204" pitchFamily="34" charset="0"/>
                <a:cs typeface="Calibri" panose="020F0502020204030204" pitchFamily="34" charset="0"/>
              </a:rPr>
              <a:t>The right support, in the right way at the right </a:t>
            </a:r>
            <a:r>
              <a:rPr lang="en-GB" sz="2800" b="1">
                <a:latin typeface="Calibri" panose="020F0502020204030204" pitchFamily="34" charset="0"/>
                <a:cs typeface="Calibri" panose="020F0502020204030204" pitchFamily="34" charset="0"/>
              </a:rPr>
              <a:t>time </a:t>
            </a:r>
            <a:br>
              <a:rPr lang="en-GB" sz="2800" b="1">
                <a:latin typeface="Calibri" panose="020F0502020204030204" pitchFamily="34" charset="0"/>
                <a:cs typeface="Calibri" panose="020F0502020204030204" pitchFamily="34" charset="0"/>
              </a:rPr>
            </a:br>
            <a:br>
              <a:rPr lang="en-GB" sz="2800" b="1">
                <a:latin typeface="Calibri" panose="020F0502020204030204" pitchFamily="34" charset="0"/>
                <a:cs typeface="Calibri" panose="020F0502020204030204" pitchFamily="34" charset="0"/>
              </a:rPr>
            </a:br>
            <a:r>
              <a:rPr lang="en-GB" sz="2800" b="1">
                <a:latin typeface="Calibri" panose="020F0502020204030204" pitchFamily="34" charset="0"/>
                <a:cs typeface="Calibri" panose="020F0502020204030204" pitchFamily="34" charset="0"/>
              </a:rPr>
              <a:t>Community </a:t>
            </a:r>
            <a:r>
              <a:rPr lang="en-GB" sz="2800" b="1" dirty="0">
                <a:latin typeface="Calibri" panose="020F0502020204030204" pitchFamily="34" charset="0"/>
                <a:cs typeface="Calibri" panose="020F0502020204030204" pitchFamily="34" charset="0"/>
              </a:rPr>
              <a:t>Catalysts  Hertfordshire County Council</a:t>
            </a:r>
            <a:br>
              <a:rPr lang="en-GB" sz="2800" b="1" dirty="0">
                <a:latin typeface="Calibri" panose="020F0502020204030204" pitchFamily="34" charset="0"/>
                <a:cs typeface="Calibri" panose="020F0502020204030204" pitchFamily="34" charset="0"/>
              </a:rPr>
            </a:br>
            <a:r>
              <a:rPr lang="en-GB" sz="2800" b="1">
                <a:latin typeface="Calibri" panose="020F0502020204030204" pitchFamily="34" charset="0"/>
                <a:cs typeface="Calibri" panose="020F0502020204030204" pitchFamily="34" charset="0"/>
              </a:rPr>
              <a:t>Local Social</a:t>
            </a:r>
            <a:endParaRPr lang="bg-BG" sz="2800" dirty="0">
              <a:solidFill>
                <a:schemeClr val="tx1"/>
              </a:solidFill>
              <a:latin typeface="+mn-lt"/>
            </a:endParaRPr>
          </a:p>
        </p:txBody>
      </p:sp>
      <p:pic>
        <p:nvPicPr>
          <p:cNvPr id="7" name="Graphic 6">
            <a:extLst>
              <a:ext uri="{FF2B5EF4-FFF2-40B4-BE49-F238E27FC236}">
                <a16:creationId xmlns:a16="http://schemas.microsoft.com/office/drawing/2014/main" id="{CDB660DD-59C8-4F2A-95DF-67BAFD71FD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86700" y="-63614"/>
            <a:ext cx="1257300" cy="1257300"/>
          </a:xfrm>
          <a:prstGeom prst="rect">
            <a:avLst/>
          </a:prstGeom>
        </p:spPr>
      </p:pic>
      <p:sp>
        <p:nvSpPr>
          <p:cNvPr id="8" name="Frame 7">
            <a:extLst>
              <a:ext uri="{FF2B5EF4-FFF2-40B4-BE49-F238E27FC236}">
                <a16:creationId xmlns:a16="http://schemas.microsoft.com/office/drawing/2014/main" id="{24EC1C76-D3D2-4A9D-89B2-7007CA87CA48}"/>
              </a:ext>
            </a:extLst>
          </p:cNvPr>
          <p:cNvSpPr/>
          <p:nvPr/>
        </p:nvSpPr>
        <p:spPr>
          <a:xfrm>
            <a:off x="-57684" y="0"/>
            <a:ext cx="9201685" cy="5143500"/>
          </a:xfrm>
          <a:prstGeom prst="frame">
            <a:avLst>
              <a:gd name="adj1" fmla="val 54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bg-BG" dirty="0">
              <a:solidFill>
                <a:schemeClr val="tx1"/>
              </a:solidFill>
            </a:endParaRPr>
          </a:p>
        </p:txBody>
      </p:sp>
      <p:sp>
        <p:nvSpPr>
          <p:cNvPr id="11" name="Oval 10">
            <a:extLst>
              <a:ext uri="{FF2B5EF4-FFF2-40B4-BE49-F238E27FC236}">
                <a16:creationId xmlns:a16="http://schemas.microsoft.com/office/drawing/2014/main" id="{F2D409DC-326F-4796-B17D-601B81479533}"/>
              </a:ext>
            </a:extLst>
          </p:cNvPr>
          <p:cNvSpPr/>
          <p:nvPr/>
        </p:nvSpPr>
        <p:spPr>
          <a:xfrm>
            <a:off x="5751339" y="4240271"/>
            <a:ext cx="490841" cy="490841"/>
          </a:xfrm>
          <a:prstGeom prst="ellipse">
            <a:avLst/>
          </a:prstGeom>
          <a:solidFill>
            <a:srgbClr val="DF127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bg-BG"/>
          </a:p>
        </p:txBody>
      </p:sp>
      <p:sp>
        <p:nvSpPr>
          <p:cNvPr id="29" name="Oval 28">
            <a:extLst>
              <a:ext uri="{FF2B5EF4-FFF2-40B4-BE49-F238E27FC236}">
                <a16:creationId xmlns:a16="http://schemas.microsoft.com/office/drawing/2014/main" id="{3D61B67A-ABFC-4BD0-94CE-7C0EE3E8C597}"/>
              </a:ext>
            </a:extLst>
          </p:cNvPr>
          <p:cNvSpPr/>
          <p:nvPr/>
        </p:nvSpPr>
        <p:spPr>
          <a:xfrm>
            <a:off x="7199086" y="314870"/>
            <a:ext cx="1517421" cy="15139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3B2BDBAA-6A8C-49B5-9C93-A386CCFC8EBD}"/>
              </a:ext>
            </a:extLst>
          </p:cNvPr>
          <p:cNvSpPr/>
          <p:nvPr/>
        </p:nvSpPr>
        <p:spPr>
          <a:xfrm>
            <a:off x="7199085" y="1818194"/>
            <a:ext cx="1517421" cy="15139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B5119BB9-EB16-4769-B3FF-C1300B14C6FE}"/>
              </a:ext>
            </a:extLst>
          </p:cNvPr>
          <p:cNvSpPr/>
          <p:nvPr/>
        </p:nvSpPr>
        <p:spPr>
          <a:xfrm>
            <a:off x="7188537" y="3308818"/>
            <a:ext cx="1517421" cy="15139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descr="A picture containing text, vector graphics&#10;&#10;Description automatically generated">
            <a:extLst>
              <a:ext uri="{FF2B5EF4-FFF2-40B4-BE49-F238E27FC236}">
                <a16:creationId xmlns:a16="http://schemas.microsoft.com/office/drawing/2014/main" id="{A843A970-90F3-4D90-BA70-FA8FD84941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9756" y="522376"/>
            <a:ext cx="1124858" cy="1042184"/>
          </a:xfrm>
          <a:prstGeom prst="rect">
            <a:avLst/>
          </a:prstGeom>
        </p:spPr>
      </p:pic>
      <p:pic>
        <p:nvPicPr>
          <p:cNvPr id="35" name="Picture 34" descr="A picture containing text, toy, doll, vector graphics&#10;&#10;Description automatically generated">
            <a:extLst>
              <a:ext uri="{FF2B5EF4-FFF2-40B4-BE49-F238E27FC236}">
                <a16:creationId xmlns:a16="http://schemas.microsoft.com/office/drawing/2014/main" id="{34E9D9E7-F760-464A-8AF7-C1F9C4E0E9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1243" y="2075178"/>
            <a:ext cx="995142" cy="992844"/>
          </a:xfrm>
          <a:prstGeom prst="rect">
            <a:avLst/>
          </a:prstGeom>
        </p:spPr>
      </p:pic>
      <p:pic>
        <p:nvPicPr>
          <p:cNvPr id="37" name="Picture 36" descr="Logo&#10;&#10;Description automatically generated">
            <a:extLst>
              <a:ext uri="{FF2B5EF4-FFF2-40B4-BE49-F238E27FC236}">
                <a16:creationId xmlns:a16="http://schemas.microsoft.com/office/drawing/2014/main" id="{1FF66242-8BE2-42BC-8E34-EC4977A07B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2183" y="3305468"/>
            <a:ext cx="1440217" cy="1513931"/>
          </a:xfrm>
          <a:prstGeom prst="rect">
            <a:avLst/>
          </a:prstGeom>
        </p:spPr>
      </p:pic>
    </p:spTree>
    <p:extLst>
      <p:ext uri="{BB962C8B-B14F-4D97-AF65-F5344CB8AC3E}">
        <p14:creationId xmlns:p14="http://schemas.microsoft.com/office/powerpoint/2010/main" val="2714687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97FB8-DBD7-47FC-823A-A7C135A78A01}"/>
              </a:ext>
            </a:extLst>
          </p:cNvPr>
          <p:cNvSpPr>
            <a:spLocks noGrp="1"/>
          </p:cNvSpPr>
          <p:nvPr>
            <p:ph type="title"/>
          </p:nvPr>
        </p:nvSpPr>
        <p:spPr/>
        <p:txBody>
          <a:bodyPr/>
          <a:lstStyle/>
          <a:p>
            <a:r>
              <a:rPr lang="en-GB" b="1" dirty="0"/>
              <a:t>What is Community Catalysts</a:t>
            </a:r>
          </a:p>
        </p:txBody>
      </p:sp>
      <p:sp>
        <p:nvSpPr>
          <p:cNvPr id="3" name="Content Placeholder 2">
            <a:extLst>
              <a:ext uri="{FF2B5EF4-FFF2-40B4-BE49-F238E27FC236}">
                <a16:creationId xmlns:a16="http://schemas.microsoft.com/office/drawing/2014/main" id="{A823C2B2-7A9E-4B84-9D99-2DB50ACE2595}"/>
              </a:ext>
            </a:extLst>
          </p:cNvPr>
          <p:cNvSpPr>
            <a:spLocks noGrp="1"/>
          </p:cNvSpPr>
          <p:nvPr>
            <p:ph idx="1"/>
          </p:nvPr>
        </p:nvSpPr>
        <p:spPr>
          <a:xfrm>
            <a:off x="3327225" y="883085"/>
            <a:ext cx="4392787" cy="3419493"/>
          </a:xfrm>
        </p:spPr>
        <p:txBody>
          <a:bodyPr/>
          <a:lstStyle/>
          <a:p>
            <a:endParaRPr lang="en-GB" sz="2250" dirty="0"/>
          </a:p>
          <a:p>
            <a:r>
              <a:rPr lang="en-GB" sz="2250" dirty="0"/>
              <a:t>Small social enterprise </a:t>
            </a:r>
          </a:p>
          <a:p>
            <a:r>
              <a:rPr lang="en-GB" sz="2250" dirty="0"/>
              <a:t>Based in Yorkshire</a:t>
            </a:r>
          </a:p>
          <a:p>
            <a:r>
              <a:rPr lang="en-GB" sz="2250" dirty="0"/>
              <a:t>Work all over the UK</a:t>
            </a:r>
          </a:p>
          <a:p>
            <a:r>
              <a:rPr lang="en-GB" sz="2250" dirty="0"/>
              <a:t>Work with people, communities, organisations and councils</a:t>
            </a:r>
          </a:p>
          <a:p>
            <a:r>
              <a:rPr lang="en-GB" sz="2250" dirty="0"/>
              <a:t>Help them to think differently about the care and support that some people need</a:t>
            </a:r>
          </a:p>
          <a:p>
            <a:endParaRPr lang="en-GB" dirty="0"/>
          </a:p>
          <a:p>
            <a:endParaRPr lang="en-GB" dirty="0"/>
          </a:p>
        </p:txBody>
      </p:sp>
      <p:pic>
        <p:nvPicPr>
          <p:cNvPr id="1028" name="Picture 4" descr="Image result for yorkshire in uk">
            <a:extLst>
              <a:ext uri="{FF2B5EF4-FFF2-40B4-BE49-F238E27FC236}">
                <a16:creationId xmlns:a16="http://schemas.microsoft.com/office/drawing/2014/main" id="{410E0B98-148A-4C18-8579-7BF2F70374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037" y="1153991"/>
            <a:ext cx="1277655" cy="14858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group of people posing for the camera&#10;&#10;Description generated with very high confidence">
            <a:extLst>
              <a:ext uri="{FF2B5EF4-FFF2-40B4-BE49-F238E27FC236}">
                <a16:creationId xmlns:a16="http://schemas.microsoft.com/office/drawing/2014/main" id="{60A3063C-3EF8-49D2-99BA-2B6AB67D72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624" y="2723679"/>
            <a:ext cx="1840479" cy="1854244"/>
          </a:xfrm>
          <a:prstGeom prst="rect">
            <a:avLst/>
          </a:prstGeom>
        </p:spPr>
      </p:pic>
    </p:spTree>
    <p:extLst>
      <p:ext uri="{BB962C8B-B14F-4D97-AF65-F5344CB8AC3E}">
        <p14:creationId xmlns:p14="http://schemas.microsoft.com/office/powerpoint/2010/main" val="1386710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820" y="195262"/>
            <a:ext cx="6874193" cy="511969"/>
          </a:xfrm>
        </p:spPr>
        <p:txBody>
          <a:bodyPr>
            <a:normAutofit/>
          </a:bodyPr>
          <a:lstStyle/>
          <a:p>
            <a:r>
              <a:rPr lang="en-GB" b="1" dirty="0"/>
              <a:t>What does Community Catalysts do?</a:t>
            </a:r>
          </a:p>
        </p:txBody>
      </p:sp>
      <p:sp>
        <p:nvSpPr>
          <p:cNvPr id="3" name="Content Placeholder 2"/>
          <p:cNvSpPr>
            <a:spLocks noGrp="1"/>
          </p:cNvSpPr>
          <p:nvPr>
            <p:ph idx="1"/>
          </p:nvPr>
        </p:nvSpPr>
        <p:spPr>
          <a:xfrm>
            <a:off x="350520" y="907257"/>
            <a:ext cx="7564755" cy="3507581"/>
          </a:xfrm>
        </p:spPr>
        <p:txBody>
          <a:bodyPr/>
          <a:lstStyle/>
          <a:p>
            <a:r>
              <a:rPr lang="en-GB" sz="1950" dirty="0">
                <a:latin typeface="Arial" panose="020B0604020202020204" pitchFamily="34" charset="0"/>
                <a:cs typeface="Arial" panose="020B0604020202020204" pitchFamily="34" charset="0"/>
              </a:rPr>
              <a:t>Help people who want to start</a:t>
            </a:r>
          </a:p>
          <a:p>
            <a:pPr marL="0" indent="0">
              <a:buNone/>
            </a:pPr>
            <a:r>
              <a:rPr lang="en-GB" sz="1950" dirty="0">
                <a:latin typeface="Arial" panose="020B0604020202020204" pitchFamily="34" charset="0"/>
                <a:cs typeface="Arial" panose="020B0604020202020204" pitchFamily="34" charset="0"/>
              </a:rPr>
              <a:t>    their own business</a:t>
            </a:r>
          </a:p>
          <a:p>
            <a:r>
              <a:rPr lang="en-GB" sz="1950" dirty="0">
                <a:latin typeface="Arial" panose="020B0604020202020204" pitchFamily="34" charset="0"/>
                <a:cs typeface="Arial" panose="020B0604020202020204" pitchFamily="34" charset="0"/>
              </a:rPr>
              <a:t>Help people who want to do</a:t>
            </a:r>
          </a:p>
          <a:p>
            <a:pPr marL="0" indent="0">
              <a:buNone/>
            </a:pPr>
            <a:r>
              <a:rPr lang="en-GB" sz="1950" dirty="0">
                <a:latin typeface="Arial" panose="020B0604020202020204" pitchFamily="34" charset="0"/>
                <a:cs typeface="Arial" panose="020B0604020202020204" pitchFamily="34" charset="0"/>
              </a:rPr>
              <a:t>   something for their community</a:t>
            </a:r>
          </a:p>
          <a:p>
            <a:r>
              <a:rPr lang="en-GB" sz="1950" dirty="0">
                <a:latin typeface="Arial" panose="020B0604020202020204" pitchFamily="34" charset="0"/>
                <a:cs typeface="Arial" panose="020B0604020202020204" pitchFamily="34" charset="0"/>
              </a:rPr>
              <a:t>Help people run their own activity </a:t>
            </a:r>
          </a:p>
          <a:p>
            <a:pPr marL="300038" lvl="1" indent="0">
              <a:buNone/>
            </a:pPr>
            <a:r>
              <a:rPr lang="en-GB" sz="1950" dirty="0">
                <a:latin typeface="Arial" panose="020B0604020202020204" pitchFamily="34" charset="0"/>
                <a:cs typeface="Arial" panose="020B0604020202020204" pitchFamily="34" charset="0"/>
              </a:rPr>
              <a:t>group</a:t>
            </a:r>
          </a:p>
          <a:p>
            <a:r>
              <a:rPr lang="en-GB" sz="1950" dirty="0">
                <a:latin typeface="Arial" panose="020B0604020202020204" pitchFamily="34" charset="0"/>
                <a:cs typeface="Arial" panose="020B0604020202020204" pitchFamily="34" charset="0"/>
              </a:rPr>
              <a:t>Give people more choice of:</a:t>
            </a:r>
          </a:p>
          <a:p>
            <a:pPr lvl="1">
              <a:buFont typeface="Wingdings" panose="05000000000000000000" pitchFamily="2" charset="2"/>
              <a:buChar char="Ø"/>
            </a:pPr>
            <a:r>
              <a:rPr lang="en-GB" sz="1800" dirty="0">
                <a:latin typeface="Arial" panose="020B0604020202020204" pitchFamily="34" charset="0"/>
                <a:cs typeface="Arial" panose="020B0604020202020204" pitchFamily="34" charset="0"/>
              </a:rPr>
              <a:t>What they do with their life</a:t>
            </a:r>
          </a:p>
          <a:p>
            <a:pPr lvl="1">
              <a:buFont typeface="Wingdings" panose="05000000000000000000" pitchFamily="2" charset="2"/>
              <a:buChar char="Ø"/>
            </a:pPr>
            <a:r>
              <a:rPr lang="en-GB" sz="1800" dirty="0">
                <a:latin typeface="Arial" panose="020B0604020202020204" pitchFamily="34" charset="0"/>
                <a:cs typeface="Arial" panose="020B0604020202020204" pitchFamily="34" charset="0"/>
              </a:rPr>
              <a:t>How they get the help they need to do it- right support right way at the right time!</a:t>
            </a:r>
          </a:p>
          <a:p>
            <a:pPr marL="0" indent="0">
              <a:buNone/>
            </a:pPr>
            <a:endParaRPr lang="en-GB" sz="2400" dirty="0">
              <a:latin typeface="Arial" panose="020B0604020202020204" pitchFamily="34" charset="0"/>
              <a:cs typeface="Arial" panose="020B0604020202020204" pitchFamily="34" charset="0"/>
            </a:endParaRPr>
          </a:p>
          <a:p>
            <a:pPr marL="0" indent="0">
              <a:buNone/>
            </a:pPr>
            <a:endParaRPr lang="en-GB" dirty="0">
              <a:latin typeface="Calibri" pitchFamily="34" charset="0"/>
            </a:endParaRPr>
          </a:p>
        </p:txBody>
      </p:sp>
      <p:pic>
        <p:nvPicPr>
          <p:cNvPr id="5" name="Picture 4" descr="http://www.communitycatalysts.co.uk/wp-content/uploads/2012/07/DSC_946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2777" y="728662"/>
            <a:ext cx="2385615" cy="2723726"/>
          </a:xfrm>
          <a:prstGeom prst="rect">
            <a:avLst/>
          </a:prstGeom>
          <a:noFill/>
          <a:ln>
            <a:noFill/>
          </a:ln>
        </p:spPr>
      </p:pic>
    </p:spTree>
    <p:extLst>
      <p:ext uri="{BB962C8B-B14F-4D97-AF65-F5344CB8AC3E}">
        <p14:creationId xmlns:p14="http://schemas.microsoft.com/office/powerpoint/2010/main" val="2140199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8B83D-19E1-0EBC-4D76-F475E80E769E}"/>
              </a:ext>
            </a:extLst>
          </p:cNvPr>
          <p:cNvSpPr>
            <a:spLocks noGrp="1"/>
          </p:cNvSpPr>
          <p:nvPr>
            <p:ph type="title"/>
          </p:nvPr>
        </p:nvSpPr>
        <p:spPr/>
        <p:txBody>
          <a:bodyPr/>
          <a:lstStyle/>
          <a:p>
            <a:r>
              <a:rPr lang="en-GB" altLang="en-US" b="1" dirty="0"/>
              <a:t>Moving from </a:t>
            </a:r>
            <a:r>
              <a:rPr lang="en-GB" altLang="en-US" b="1" dirty="0" err="1"/>
              <a:t>serviceland</a:t>
            </a:r>
            <a:r>
              <a:rPr lang="en-GB" altLang="en-US" b="1" dirty="0"/>
              <a:t> (and </a:t>
            </a:r>
            <a:r>
              <a:rPr lang="en-GB" altLang="en-US" b="1" dirty="0" err="1"/>
              <a:t>serviceland</a:t>
            </a:r>
            <a:r>
              <a:rPr lang="en-GB" altLang="en-US" b="1" dirty="0"/>
              <a:t> thinking) </a:t>
            </a:r>
            <a:endParaRPr lang="en-GB" dirty="0"/>
          </a:p>
        </p:txBody>
      </p:sp>
      <p:pic>
        <p:nvPicPr>
          <p:cNvPr id="4" name="Content Placeholder 3" descr="C:\Users\angela.catley\AppData\Local\Microsoft\Windows\INetCache\Content.Outlook\JHPOBS59\Serviceland.jpg">
            <a:extLst>
              <a:ext uri="{FF2B5EF4-FFF2-40B4-BE49-F238E27FC236}">
                <a16:creationId xmlns:a16="http://schemas.microsoft.com/office/drawing/2014/main" id="{3563E2D3-AF8A-226A-E560-2F05C5554B0A}"/>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434340" y="1268017"/>
            <a:ext cx="8305799" cy="3281124"/>
          </a:xfrm>
        </p:spPr>
      </p:pic>
    </p:spTree>
    <p:extLst>
      <p:ext uri="{BB962C8B-B14F-4D97-AF65-F5344CB8AC3E}">
        <p14:creationId xmlns:p14="http://schemas.microsoft.com/office/powerpoint/2010/main" val="2249141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blank notepad psd layered | Blank notepads, Note pad, Psd">
            <a:extLst>
              <a:ext uri="{FF2B5EF4-FFF2-40B4-BE49-F238E27FC236}">
                <a16:creationId xmlns:a16="http://schemas.microsoft.com/office/drawing/2014/main" id="{1A756E5D-6B16-62D1-633A-3E6DF3E35C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49" t="4182" r="7500" b="9183"/>
          <a:stretch/>
        </p:blipFill>
        <p:spPr bwMode="auto">
          <a:xfrm>
            <a:off x="2846784" y="203597"/>
            <a:ext cx="3450431" cy="473630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usic Images | Free Vectors, Stock Photos &amp; PSD">
            <a:extLst>
              <a:ext uri="{FF2B5EF4-FFF2-40B4-BE49-F238E27FC236}">
                <a16:creationId xmlns:a16="http://schemas.microsoft.com/office/drawing/2014/main" id="{8E67233F-1C92-3C44-EFFE-68162E191B9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2241" y="3401916"/>
            <a:ext cx="1985962" cy="113674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n and garden cartoon Stock Vector Image &amp; Art - Alamy">
            <a:extLst>
              <a:ext uri="{FF2B5EF4-FFF2-40B4-BE49-F238E27FC236}">
                <a16:creationId xmlns:a16="http://schemas.microsoft.com/office/drawing/2014/main" id="{A4CB9DC8-770F-E781-709A-33176CA7F69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294"/>
          <a:stretch/>
        </p:blipFill>
        <p:spPr bwMode="auto">
          <a:xfrm>
            <a:off x="6426993" y="3283744"/>
            <a:ext cx="1009650" cy="101679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ady walking dog Cut Out Stock Images &amp; Pictures - Alamy">
            <a:extLst>
              <a:ext uri="{FF2B5EF4-FFF2-40B4-BE49-F238E27FC236}">
                <a16:creationId xmlns:a16="http://schemas.microsoft.com/office/drawing/2014/main" id="{31AF826A-D873-94DD-3E09-D96C7C56740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974" r="12673" b="14763"/>
          <a:stretch/>
        </p:blipFill>
        <p:spPr bwMode="auto">
          <a:xfrm>
            <a:off x="1426369" y="2571750"/>
            <a:ext cx="1290637" cy="122082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B4DAE4A8-985D-306F-E1A7-508689C790C8}"/>
              </a:ext>
            </a:extLst>
          </p:cNvPr>
          <p:cNvSpPr txBox="1">
            <a:spLocks/>
          </p:cNvSpPr>
          <p:nvPr/>
        </p:nvSpPr>
        <p:spPr>
          <a:xfrm>
            <a:off x="3571874" y="653652"/>
            <a:ext cx="2050257" cy="253604"/>
          </a:xfrm>
          <a:prstGeom prst="rect">
            <a:avLst/>
          </a:prstGeom>
        </p:spPr>
        <p:txBody>
          <a:bodyPr/>
          <a:lstStyle>
            <a:lvl1pPr algn="l" defTabSz="685800" rtl="0" eaLnBrk="1" latinLnBrk="0" hangingPunct="1">
              <a:lnSpc>
                <a:spcPct val="90000"/>
              </a:lnSpc>
              <a:spcBef>
                <a:spcPct val="0"/>
              </a:spcBef>
              <a:buNone/>
              <a:defRPr sz="3300" b="1" kern="1200">
                <a:solidFill>
                  <a:schemeClr val="tx1"/>
                </a:solidFill>
                <a:latin typeface="Helvetica" pitchFamily="2" charset="0"/>
                <a:ea typeface="+mj-ea"/>
                <a:cs typeface="+mj-cs"/>
              </a:defRPr>
            </a:lvl1pPr>
          </a:lstStyle>
          <a:p>
            <a:r>
              <a:rPr lang="en-US" sz="1400" dirty="0">
                <a:solidFill>
                  <a:srgbClr val="DF127B"/>
                </a:solidFill>
                <a:latin typeface="+mn-lt"/>
              </a:rPr>
              <a:t>What does a good life look like to you?</a:t>
            </a:r>
            <a:endParaRPr lang="bg-BG" sz="1400" dirty="0">
              <a:solidFill>
                <a:srgbClr val="DF127B"/>
              </a:solidFill>
              <a:latin typeface="+mn-lt"/>
            </a:endParaRPr>
          </a:p>
        </p:txBody>
      </p:sp>
      <p:pic>
        <p:nvPicPr>
          <p:cNvPr id="2060" name="Picture 12" descr="Dinner with Friends | Illustration by Drew Bardana">
            <a:extLst>
              <a:ext uri="{FF2B5EF4-FFF2-40B4-BE49-F238E27FC236}">
                <a16:creationId xmlns:a16="http://schemas.microsoft.com/office/drawing/2014/main" id="{85DA746D-C1FC-37C7-CAD8-41E915B215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6881" y="1310458"/>
            <a:ext cx="1071563" cy="107156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Female yoga. Vector illustration of beautiful cartoon woman. 2953530 Vector  Art at Vecteezy">
            <a:extLst>
              <a:ext uri="{FF2B5EF4-FFF2-40B4-BE49-F238E27FC236}">
                <a16:creationId xmlns:a16="http://schemas.microsoft.com/office/drawing/2014/main" id="{AFBB3924-9749-CD9A-4212-3819081425F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0789" t="24871" r="31956" b="26611"/>
          <a:stretch/>
        </p:blipFill>
        <p:spPr bwMode="auto">
          <a:xfrm>
            <a:off x="629246" y="2363805"/>
            <a:ext cx="797123" cy="103811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Road Race Cycling Cartoon Stock Illustrations – 1,069 Road Race Cycling  Cartoon Stock Illustrations, Vectors &amp; Clipart - Dreamstime">
            <a:extLst>
              <a:ext uri="{FF2B5EF4-FFF2-40B4-BE49-F238E27FC236}">
                <a16:creationId xmlns:a16="http://schemas.microsoft.com/office/drawing/2014/main" id="{0831F218-E695-4A34-A98F-46D6A8E7FF3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1388" t="16389" r="8473" b="16389"/>
          <a:stretch/>
        </p:blipFill>
        <p:spPr bwMode="auto">
          <a:xfrm>
            <a:off x="7566421" y="2857477"/>
            <a:ext cx="985836" cy="82694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Free Cartoon Aeroplane, Download Free Cartoon Aeroplane png images, Free  ClipArts on Clipart Library">
            <a:extLst>
              <a:ext uri="{FF2B5EF4-FFF2-40B4-BE49-F238E27FC236}">
                <a16:creationId xmlns:a16="http://schemas.microsoft.com/office/drawing/2014/main" id="{ED2CA3D7-E811-305B-6840-27666C4F700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77176" y="1264443"/>
            <a:ext cx="1138281" cy="592931"/>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359 Hiking Cartoon Stock Videos and Royalty-Free Footage - iStock">
            <a:extLst>
              <a:ext uri="{FF2B5EF4-FFF2-40B4-BE49-F238E27FC236}">
                <a16:creationId xmlns:a16="http://schemas.microsoft.com/office/drawing/2014/main" id="{8D67E83F-97F5-D626-8076-FDD778CD756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1250" r="34250"/>
          <a:stretch/>
        </p:blipFill>
        <p:spPr bwMode="auto">
          <a:xfrm>
            <a:off x="100906" y="1210433"/>
            <a:ext cx="797123" cy="1293881"/>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Premium Vector | Dance school or competitions concept. people enjoying of  spending time together. male and female characters have a good time dancing  tango in pair together. cartoon flat style. vector illustration.">
            <a:extLst>
              <a:ext uri="{FF2B5EF4-FFF2-40B4-BE49-F238E27FC236}">
                <a16:creationId xmlns:a16="http://schemas.microsoft.com/office/drawing/2014/main" id="{1BD5A99D-2DAE-D7D7-0911-05728DA7CAAF}"/>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0558" r="26478"/>
          <a:stretch/>
        </p:blipFill>
        <p:spPr bwMode="auto">
          <a:xfrm>
            <a:off x="6583562" y="1712885"/>
            <a:ext cx="1228725" cy="12890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50708E6-34E6-B8CB-455F-201FE2D8A497}"/>
              </a:ext>
            </a:extLst>
          </p:cNvPr>
          <p:cNvSpPr txBox="1"/>
          <p:nvPr/>
        </p:nvSpPr>
        <p:spPr>
          <a:xfrm>
            <a:off x="3096814" y="1110554"/>
            <a:ext cx="3000375" cy="307777"/>
          </a:xfrm>
          <a:prstGeom prst="rect">
            <a:avLst/>
          </a:prstGeom>
          <a:noFill/>
        </p:spPr>
        <p:txBody>
          <a:bodyPr wrap="square" rtlCol="0">
            <a:spAutoFit/>
          </a:bodyPr>
          <a:lstStyle/>
          <a:p>
            <a:r>
              <a:rPr lang="en-US" b="1" dirty="0">
                <a:solidFill>
                  <a:srgbClr val="DF127B"/>
                </a:solidFill>
                <a:ea typeface="+mj-ea"/>
                <a:cs typeface="+mj-cs"/>
              </a:rPr>
              <a:t>Feedback from your partner</a:t>
            </a:r>
            <a:r>
              <a:rPr lang="en-US" dirty="0"/>
              <a:t> </a:t>
            </a:r>
            <a:r>
              <a:rPr lang="en-US" b="1" dirty="0">
                <a:solidFill>
                  <a:srgbClr val="DF127B"/>
                </a:solidFill>
                <a:ea typeface="+mj-ea"/>
                <a:cs typeface="+mj-cs"/>
              </a:rPr>
              <a:t>…….</a:t>
            </a:r>
            <a:endParaRPr lang="en-GB" b="1" dirty="0">
              <a:solidFill>
                <a:srgbClr val="DF127B"/>
              </a:solidFill>
              <a:ea typeface="+mj-ea"/>
              <a:cs typeface="+mj-cs"/>
            </a:endParaRPr>
          </a:p>
        </p:txBody>
      </p:sp>
    </p:spTree>
    <p:extLst>
      <p:ext uri="{BB962C8B-B14F-4D97-AF65-F5344CB8AC3E}">
        <p14:creationId xmlns:p14="http://schemas.microsoft.com/office/powerpoint/2010/main" val="190035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0B512-602D-6D08-CBC3-2A50D065E847}"/>
              </a:ext>
            </a:extLst>
          </p:cNvPr>
          <p:cNvSpPr txBox="1">
            <a:spLocks/>
          </p:cNvSpPr>
          <p:nvPr/>
        </p:nvSpPr>
        <p:spPr>
          <a:xfrm>
            <a:off x="628650" y="510777"/>
            <a:ext cx="7886700" cy="731996"/>
          </a:xfrm>
          <a:prstGeom prst="rect">
            <a:avLst/>
          </a:prstGeom>
        </p:spPr>
        <p:txBody>
          <a:bodyPr/>
          <a:lstStyle>
            <a:lvl1pPr algn="l" defTabSz="685800" rtl="0" eaLnBrk="1" latinLnBrk="0" hangingPunct="1">
              <a:lnSpc>
                <a:spcPct val="90000"/>
              </a:lnSpc>
              <a:spcBef>
                <a:spcPct val="0"/>
              </a:spcBef>
              <a:buNone/>
              <a:defRPr sz="3300" b="1" kern="1200">
                <a:solidFill>
                  <a:schemeClr val="tx1"/>
                </a:solidFill>
                <a:latin typeface="Helvetica" pitchFamily="2" charset="0"/>
                <a:ea typeface="+mj-ea"/>
                <a:cs typeface="+mj-cs"/>
              </a:defRPr>
            </a:lvl1pPr>
          </a:lstStyle>
          <a:p>
            <a:r>
              <a:rPr lang="en-US" sz="2800" dirty="0">
                <a:solidFill>
                  <a:srgbClr val="DF127B"/>
                </a:solidFill>
                <a:latin typeface="+mn-lt"/>
              </a:rPr>
              <a:t>Helping people to get a good life ( not to be shown but spoken)</a:t>
            </a:r>
            <a:endParaRPr lang="bg-BG" sz="2800" dirty="0">
              <a:solidFill>
                <a:srgbClr val="DF127B"/>
              </a:solidFill>
              <a:latin typeface="+mn-lt"/>
            </a:endParaRPr>
          </a:p>
        </p:txBody>
      </p:sp>
      <p:sp>
        <p:nvSpPr>
          <p:cNvPr id="6" name="Content Placeholder 2">
            <a:extLst>
              <a:ext uri="{FF2B5EF4-FFF2-40B4-BE49-F238E27FC236}">
                <a16:creationId xmlns:a16="http://schemas.microsoft.com/office/drawing/2014/main" id="{EEDACFAA-A8BC-C763-4379-C535304B14CE}"/>
              </a:ext>
            </a:extLst>
          </p:cNvPr>
          <p:cNvSpPr>
            <a:spLocks noGrp="1"/>
          </p:cNvSpPr>
          <p:nvPr>
            <p:ph idx="1"/>
          </p:nvPr>
        </p:nvSpPr>
        <p:spPr>
          <a:xfrm>
            <a:off x="628650" y="1242773"/>
            <a:ext cx="7886700" cy="3389950"/>
          </a:xfrm>
        </p:spPr>
        <p:txBody>
          <a:bodyPr>
            <a:normAutofit fontScale="92500" lnSpcReduction="10000"/>
          </a:bodyPr>
          <a:lstStyle/>
          <a:p>
            <a:r>
              <a:rPr lang="en-GB" sz="2000" dirty="0">
                <a:latin typeface="+mn-lt"/>
              </a:rPr>
              <a:t>(Didn’t hear any words like; help to access the community/ inclusion/ having my personal care needs met!!! )</a:t>
            </a:r>
          </a:p>
          <a:p>
            <a:r>
              <a:rPr lang="en-GB" sz="2000" dirty="0">
                <a:latin typeface="+mn-lt"/>
              </a:rPr>
              <a:t>Recognise that one person’s good life is very different to another person’s. We need a range of local support </a:t>
            </a:r>
            <a:r>
              <a:rPr lang="en-GB" sz="2000" b="1" dirty="0">
                <a:latin typeface="+mn-lt"/>
              </a:rPr>
              <a:t>All delivered by people as different as the people who may want to use them- we call these community micro-enterprises</a:t>
            </a:r>
          </a:p>
          <a:p>
            <a:r>
              <a:rPr lang="en-GB" sz="2000" dirty="0">
                <a:latin typeface="+mn-lt"/>
              </a:rPr>
              <a:t>People need real choice of a wide range of great local support – not just social care, health services and employed PA’s.</a:t>
            </a:r>
          </a:p>
          <a:p>
            <a:r>
              <a:rPr lang="en-GB" sz="2000" dirty="0">
                <a:latin typeface="+mn-lt"/>
              </a:rPr>
              <a:t>We need councils to commit to new ways of working. Give people real control via Direct Payments to pay for some support and make use of any free stuff. We need to bring social care/ health care staff on the journey </a:t>
            </a:r>
          </a:p>
          <a:p>
            <a:r>
              <a:rPr lang="en-GB" sz="2000" dirty="0">
                <a:latin typeface="+mn-lt"/>
              </a:rPr>
              <a:t>Sam in Hertfordshire – moving in the right direction </a:t>
            </a:r>
          </a:p>
          <a:p>
            <a:endParaRPr lang="en-GB" sz="2000" dirty="0">
              <a:latin typeface="+mn-lt"/>
            </a:endParaRPr>
          </a:p>
          <a:p>
            <a:endParaRPr lang="en-GB" sz="2000" dirty="0">
              <a:latin typeface="+mn-lt"/>
            </a:endParaRPr>
          </a:p>
          <a:p>
            <a:endParaRPr lang="en-GB" sz="2000" dirty="0">
              <a:latin typeface="+mn-lt"/>
            </a:endParaRPr>
          </a:p>
          <a:p>
            <a:pPr marL="0" indent="0">
              <a:buNone/>
            </a:pPr>
            <a:endParaRPr lang="en-GB" sz="2400" dirty="0">
              <a:latin typeface="+mn-lt"/>
            </a:endParaRPr>
          </a:p>
          <a:p>
            <a:endParaRPr lang="en-GB" sz="2400" dirty="0">
              <a:latin typeface="+mn-lt"/>
            </a:endParaRPr>
          </a:p>
          <a:p>
            <a:endParaRPr lang="en-GB" sz="2400" dirty="0">
              <a:latin typeface="+mn-lt"/>
            </a:endParaRPr>
          </a:p>
          <a:p>
            <a:pPr marL="0" indent="0">
              <a:buNone/>
            </a:pPr>
            <a:endParaRPr lang="bg-BG" dirty="0"/>
          </a:p>
        </p:txBody>
      </p:sp>
    </p:spTree>
    <p:extLst>
      <p:ext uri="{BB962C8B-B14F-4D97-AF65-F5344CB8AC3E}">
        <p14:creationId xmlns:p14="http://schemas.microsoft.com/office/powerpoint/2010/main" val="2309945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Image">
            <a:extLst>
              <a:ext uri="{FF2B5EF4-FFF2-40B4-BE49-F238E27FC236}">
                <a16:creationId xmlns:a16="http://schemas.microsoft.com/office/drawing/2014/main" id="{B6AD2851-9643-CBBE-EB1B-6F12F49D3B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22120" y="220980"/>
            <a:ext cx="5699760" cy="444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650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2EDBD-1CF4-4969-83A0-B4952C98BC08}"/>
              </a:ext>
            </a:extLst>
          </p:cNvPr>
          <p:cNvSpPr>
            <a:spLocks noGrp="1"/>
          </p:cNvSpPr>
          <p:nvPr>
            <p:ph type="title"/>
          </p:nvPr>
        </p:nvSpPr>
        <p:spPr>
          <a:xfrm>
            <a:off x="1822142" y="219723"/>
            <a:ext cx="5707371" cy="874585"/>
          </a:xfrm>
        </p:spPr>
        <p:txBody>
          <a:bodyPr anchor="ctr">
            <a:normAutofit/>
          </a:bodyPr>
          <a:lstStyle/>
          <a:p>
            <a:r>
              <a:rPr lang="en-GB" dirty="0"/>
              <a:t>The challenges around using Direct Payments</a:t>
            </a:r>
          </a:p>
        </p:txBody>
      </p:sp>
      <p:pic>
        <p:nvPicPr>
          <p:cNvPr id="2050" name="Picture 2" descr="See the source image">
            <a:extLst>
              <a:ext uri="{FF2B5EF4-FFF2-40B4-BE49-F238E27FC236}">
                <a16:creationId xmlns:a16="http://schemas.microsoft.com/office/drawing/2014/main" id="{28009E56-A095-43D4-9493-FA139694AD4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019495" y="1094307"/>
            <a:ext cx="4938810" cy="2571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714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62FABF6-7D45-EE27-BC87-B35B731B4737}"/>
              </a:ext>
            </a:extLst>
          </p:cNvPr>
          <p:cNvSpPr>
            <a:spLocks noGrp="1"/>
          </p:cNvSpPr>
          <p:nvPr>
            <p:ph type="title"/>
          </p:nvPr>
        </p:nvSpPr>
        <p:spPr>
          <a:xfrm>
            <a:off x="1629053" y="273845"/>
            <a:ext cx="5900460" cy="345373"/>
          </a:xfrm>
        </p:spPr>
        <p:txBody>
          <a:bodyPr anchor="ctr">
            <a:normAutofit fontScale="90000"/>
          </a:bodyPr>
          <a:lstStyle/>
          <a:p>
            <a:r>
              <a:rPr lang="en-US" sz="2100" dirty="0"/>
              <a:t>       Here’s why Direct Payments needs to be personal</a:t>
            </a:r>
          </a:p>
        </p:txBody>
      </p:sp>
      <p:pic>
        <p:nvPicPr>
          <p:cNvPr id="4" name="Content Placeholder 5">
            <a:extLst>
              <a:ext uri="{FF2B5EF4-FFF2-40B4-BE49-F238E27FC236}">
                <a16:creationId xmlns:a16="http://schemas.microsoft.com/office/drawing/2014/main" id="{2960A94D-9474-45A7-BC13-454D3923AB86}"/>
              </a:ext>
            </a:extLst>
          </p:cNvPr>
          <p:cNvPicPr>
            <a:picLocks noChangeAspect="1"/>
          </p:cNvPicPr>
          <p:nvPr/>
        </p:nvPicPr>
        <p:blipFill rotWithShape="1">
          <a:blip r:embed="rId2"/>
          <a:stretch/>
        </p:blipFill>
        <p:spPr>
          <a:xfrm>
            <a:off x="2501409" y="705774"/>
            <a:ext cx="4023353" cy="3218682"/>
          </a:xfrm>
          <a:prstGeom prst="rect">
            <a:avLst/>
          </a:prstGeom>
          <a:noFill/>
        </p:spPr>
      </p:pic>
    </p:spTree>
    <p:extLst>
      <p:ext uri="{BB962C8B-B14F-4D97-AF65-F5344CB8AC3E}">
        <p14:creationId xmlns:p14="http://schemas.microsoft.com/office/powerpoint/2010/main" val="243051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mmunity Catalysts Presentation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mmunitites Care - 16-9.potx" id="{11DFAEBE-6BB5-4EA8-A39B-AFAFC581E776}" vid="{98CE2BC7-21AA-4D2C-9995-93677F7A03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wide template" id="{17600647-9DD1-4088-A2DC-28CCC7F3CDBF}" vid="{CA95DC4C-3255-4A65-BE64-AF97C4A89AA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56f0124-96bd-4974-94a7-efbc5e74f883">
      <Terms xmlns="http://schemas.microsoft.com/office/infopath/2007/PartnerControls"/>
    </lcf76f155ced4ddcb4097134ff3c332f>
    <TaxCatchAll xmlns="7f2f5a7d-760e-468e-94d3-a9814753128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6A2C0FDBB6CE74080906D4E87FFD3CB" ma:contentTypeVersion="16" ma:contentTypeDescription="Create a new document." ma:contentTypeScope="" ma:versionID="5ce9f086802a28d734b2ed50c994fb10">
  <xsd:schema xmlns:xsd="http://www.w3.org/2001/XMLSchema" xmlns:xs="http://www.w3.org/2001/XMLSchema" xmlns:p="http://schemas.microsoft.com/office/2006/metadata/properties" xmlns:ns2="c56f0124-96bd-4974-94a7-efbc5e74f883" xmlns:ns3="7f2f5a7d-760e-468e-94d3-a98147531287" targetNamespace="http://schemas.microsoft.com/office/2006/metadata/properties" ma:root="true" ma:fieldsID="08d22762973fef9a9f6b9be3070de066" ns2:_="" ns3:_="">
    <xsd:import namespace="c56f0124-96bd-4974-94a7-efbc5e74f883"/>
    <xsd:import namespace="7f2f5a7d-760e-468e-94d3-a981475312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6f0124-96bd-4974-94a7-efbc5e74f8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6673d92-a09e-435d-abcf-640fdd9ad9b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f2f5a7d-760e-468e-94d3-a9814753128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02b5665-ce4e-431b-8ea9-0301c79cd640}" ma:internalName="TaxCatchAll" ma:showField="CatchAllData" ma:web="7f2f5a7d-760e-468e-94d3-a981475312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A59DBA-69A7-4590-8C35-CA8E49BC61BB}">
  <ds:schemaRefs>
    <ds:schemaRef ds:uri="http://schemas.microsoft.com/sharepoint/v3/contenttype/forms"/>
  </ds:schemaRefs>
</ds:datastoreItem>
</file>

<file path=customXml/itemProps2.xml><?xml version="1.0" encoding="utf-8"?>
<ds:datastoreItem xmlns:ds="http://schemas.openxmlformats.org/officeDocument/2006/customXml" ds:itemID="{0C4D3781-F9AE-41FE-ACE0-765801960193}">
  <ds:schemaRefs>
    <ds:schemaRef ds:uri="http://purl.org/dc/elements/1.1/"/>
    <ds:schemaRef ds:uri="http://purl.org/dc/terms/"/>
    <ds:schemaRef ds:uri="http://schemas.microsoft.com/office/2006/documentManagement/types"/>
    <ds:schemaRef ds:uri="http://schemas.microsoft.com/office/2006/metadata/properties"/>
    <ds:schemaRef ds:uri="c56f0124-96bd-4974-94a7-efbc5e74f883"/>
    <ds:schemaRef ds:uri="http://www.w3.org/XML/1998/namespace"/>
    <ds:schemaRef ds:uri="7f2f5a7d-760e-468e-94d3-a98147531287"/>
    <ds:schemaRef ds:uri="http://schemas.openxmlformats.org/package/2006/metadata/core-properti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4D1E8F10-5F1A-42B8-ACF9-7FFAC6E152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6f0124-96bd-4974-94a7-efbc5e74f883"/>
    <ds:schemaRef ds:uri="7f2f5a7d-760e-468e-94d3-a981475312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Communities Care MAIN template widescreen</Template>
  <TotalTime>358</TotalTime>
  <Words>318</Words>
  <Application>Microsoft Office PowerPoint</Application>
  <PresentationFormat>On-screen Show (16:9)</PresentationFormat>
  <Paragraphs>34</Paragraphs>
  <Slides>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Calibri Light</vt:lpstr>
      <vt:lpstr>Helvetica</vt:lpstr>
      <vt:lpstr>Wingdings</vt:lpstr>
      <vt:lpstr>Community Catalysts Presentation template</vt:lpstr>
      <vt:lpstr>Office Theme</vt:lpstr>
      <vt:lpstr>The right support, in the right way at the right time   Community Catalysts  Hertfordshire County Council Local Social</vt:lpstr>
      <vt:lpstr>What is Community Catalysts</vt:lpstr>
      <vt:lpstr>What does Community Catalysts do?</vt:lpstr>
      <vt:lpstr>Moving from serviceland (and serviceland thinking) </vt:lpstr>
      <vt:lpstr>PowerPoint Presentation</vt:lpstr>
      <vt:lpstr>PowerPoint Presentation</vt:lpstr>
      <vt:lpstr>PowerPoint Presentation</vt:lpstr>
      <vt:lpstr>The challenges around using Direct Payments</vt:lpstr>
      <vt:lpstr>       Here’s why Direct Payments needs to be personal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1 Title 2</dc:title>
  <dc:creator>Lily Williams</dc:creator>
  <cp:lastModifiedBy>Samantha Clark</cp:lastModifiedBy>
  <cp:revision>56</cp:revision>
  <dcterms:created xsi:type="dcterms:W3CDTF">2022-10-26T08:25:31Z</dcterms:created>
  <dcterms:modified xsi:type="dcterms:W3CDTF">2023-03-20T18:48:23Z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0x01010046A2C0FDBB6CE74080906D4E87FFD3CB</vt:lpwstr>
  </property>
  <property fmtid="{D5CDD505-2E9C-101B-9397-08002B2CF9AE}" pid="3" name="MediaServiceImageTags">
    <vt:lpwstr/>
  </property>
</Properties>
</file>