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6" r:id="rId5"/>
    <p:sldId id="277" r:id="rId6"/>
    <p:sldId id="257" r:id="rId7"/>
    <p:sldId id="258" r:id="rId8"/>
    <p:sldId id="488" r:id="rId9"/>
    <p:sldId id="490" r:id="rId10"/>
    <p:sldId id="485" r:id="rId11"/>
    <p:sldId id="489" r:id="rId12"/>
    <p:sldId id="259" r:id="rId13"/>
    <p:sldId id="263" r:id="rId14"/>
    <p:sldId id="486" r:id="rId15"/>
    <p:sldId id="487" r:id="rId16"/>
    <p:sldId id="264"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A9E08-4F32-4DBB-B50C-7BEFD85F64A2}" v="34" dt="2023-03-21T12:19:51.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p:scale>
          <a:sx n="95" d="100"/>
          <a:sy n="95" d="100"/>
        </p:scale>
        <p:origin x="206"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Hall" userId="17331443-52b2-4312-9a90-dac7c0164432" providerId="ADAL" clId="{EDDA9E08-4F32-4DBB-B50C-7BEFD85F64A2}"/>
    <pc:docChg chg="custSel addSld modSld sldOrd">
      <pc:chgData name="Rachael Hall" userId="17331443-52b2-4312-9a90-dac7c0164432" providerId="ADAL" clId="{EDDA9E08-4F32-4DBB-B50C-7BEFD85F64A2}" dt="2023-03-22T13:48:25.920" v="627" actId="20577"/>
      <pc:docMkLst>
        <pc:docMk/>
      </pc:docMkLst>
      <pc:sldChg chg="addSp modSp mod">
        <pc:chgData name="Rachael Hall" userId="17331443-52b2-4312-9a90-dac7c0164432" providerId="ADAL" clId="{EDDA9E08-4F32-4DBB-B50C-7BEFD85F64A2}" dt="2023-03-21T11:38:58.962" v="27" actId="1076"/>
        <pc:sldMkLst>
          <pc:docMk/>
          <pc:sldMk cId="789793682" sldId="258"/>
        </pc:sldMkLst>
        <pc:spChg chg="mod">
          <ac:chgData name="Rachael Hall" userId="17331443-52b2-4312-9a90-dac7c0164432" providerId="ADAL" clId="{EDDA9E08-4F32-4DBB-B50C-7BEFD85F64A2}" dt="2023-03-21T11:37:15.101" v="24" actId="1076"/>
          <ac:spMkLst>
            <pc:docMk/>
            <pc:sldMk cId="789793682" sldId="258"/>
            <ac:spMk id="3" creationId="{43367427-5AB2-32A2-AFC1-26107ECBDBA3}"/>
          </ac:spMkLst>
        </pc:spChg>
        <pc:picChg chg="add mod">
          <ac:chgData name="Rachael Hall" userId="17331443-52b2-4312-9a90-dac7c0164432" providerId="ADAL" clId="{EDDA9E08-4F32-4DBB-B50C-7BEFD85F64A2}" dt="2023-03-21T11:38:58.962" v="27" actId="1076"/>
          <ac:picMkLst>
            <pc:docMk/>
            <pc:sldMk cId="789793682" sldId="258"/>
            <ac:picMk id="5" creationId="{FBF314ED-FE16-161B-034A-B72A9C2241A7}"/>
          </ac:picMkLst>
        </pc:picChg>
      </pc:sldChg>
      <pc:sldChg chg="delSp modSp mod">
        <pc:chgData name="Rachael Hall" userId="17331443-52b2-4312-9a90-dac7c0164432" providerId="ADAL" clId="{EDDA9E08-4F32-4DBB-B50C-7BEFD85F64A2}" dt="2023-03-21T11:43:19.701" v="51" actId="2711"/>
        <pc:sldMkLst>
          <pc:docMk/>
          <pc:sldMk cId="1617291869" sldId="263"/>
        </pc:sldMkLst>
        <pc:spChg chg="mod">
          <ac:chgData name="Rachael Hall" userId="17331443-52b2-4312-9a90-dac7c0164432" providerId="ADAL" clId="{EDDA9E08-4F32-4DBB-B50C-7BEFD85F64A2}" dt="2023-03-21T11:43:19.701" v="51" actId="2711"/>
          <ac:spMkLst>
            <pc:docMk/>
            <pc:sldMk cId="1617291869" sldId="263"/>
            <ac:spMk id="2" creationId="{1BEB4B27-5A15-0DF5-487E-E817C2F2744E}"/>
          </ac:spMkLst>
        </pc:spChg>
        <pc:spChg chg="del">
          <ac:chgData name="Rachael Hall" userId="17331443-52b2-4312-9a90-dac7c0164432" providerId="ADAL" clId="{EDDA9E08-4F32-4DBB-B50C-7BEFD85F64A2}" dt="2023-03-21T11:42:59.795" v="45" actId="478"/>
          <ac:spMkLst>
            <pc:docMk/>
            <pc:sldMk cId="1617291869" sldId="263"/>
            <ac:spMk id="3" creationId="{444FC276-8A16-BF8A-F95C-04BB37DD4ADC}"/>
          </ac:spMkLst>
        </pc:spChg>
        <pc:picChg chg="mod">
          <ac:chgData name="Rachael Hall" userId="17331443-52b2-4312-9a90-dac7c0164432" providerId="ADAL" clId="{EDDA9E08-4F32-4DBB-B50C-7BEFD85F64A2}" dt="2023-03-21T11:43:11.292" v="49" actId="1076"/>
          <ac:picMkLst>
            <pc:docMk/>
            <pc:sldMk cId="1617291869" sldId="263"/>
            <ac:picMk id="5" creationId="{33EE858B-7334-5488-4E8B-7B11484B816B}"/>
          </ac:picMkLst>
        </pc:picChg>
      </pc:sldChg>
      <pc:sldChg chg="modSp mod">
        <pc:chgData name="Rachael Hall" userId="17331443-52b2-4312-9a90-dac7c0164432" providerId="ADAL" clId="{EDDA9E08-4F32-4DBB-B50C-7BEFD85F64A2}" dt="2023-03-22T13:48:25.920" v="627" actId="20577"/>
        <pc:sldMkLst>
          <pc:docMk/>
          <pc:sldMk cId="2571933891" sldId="265"/>
        </pc:sldMkLst>
        <pc:spChg chg="mod">
          <ac:chgData name="Rachael Hall" userId="17331443-52b2-4312-9a90-dac7c0164432" providerId="ADAL" clId="{EDDA9E08-4F32-4DBB-B50C-7BEFD85F64A2}" dt="2023-03-22T13:48:25.920" v="627" actId="20577"/>
          <ac:spMkLst>
            <pc:docMk/>
            <pc:sldMk cId="2571933891" sldId="265"/>
            <ac:spMk id="3" creationId="{AA5CB7CA-06D9-EDC1-77E4-1A96202D79E2}"/>
          </ac:spMkLst>
        </pc:spChg>
      </pc:sldChg>
      <pc:sldChg chg="delSp modSp mod">
        <pc:chgData name="Rachael Hall" userId="17331443-52b2-4312-9a90-dac7c0164432" providerId="ADAL" clId="{EDDA9E08-4F32-4DBB-B50C-7BEFD85F64A2}" dt="2023-03-21T11:41:24.839" v="44" actId="20577"/>
        <pc:sldMkLst>
          <pc:docMk/>
          <pc:sldMk cId="322590358" sldId="485"/>
        </pc:sldMkLst>
        <pc:spChg chg="mod">
          <ac:chgData name="Rachael Hall" userId="17331443-52b2-4312-9a90-dac7c0164432" providerId="ADAL" clId="{EDDA9E08-4F32-4DBB-B50C-7BEFD85F64A2}" dt="2023-03-21T11:41:24.839" v="44" actId="20577"/>
          <ac:spMkLst>
            <pc:docMk/>
            <pc:sldMk cId="322590358" sldId="485"/>
            <ac:spMk id="2" creationId="{8AE0967E-CECB-8F09-741C-960E81EB94CF}"/>
          </ac:spMkLst>
        </pc:spChg>
        <pc:spChg chg="mod">
          <ac:chgData name="Rachael Hall" userId="17331443-52b2-4312-9a90-dac7c0164432" providerId="ADAL" clId="{EDDA9E08-4F32-4DBB-B50C-7BEFD85F64A2}" dt="2023-03-21T11:39:27.163" v="28" actId="21"/>
          <ac:spMkLst>
            <pc:docMk/>
            <pc:sldMk cId="322590358" sldId="485"/>
            <ac:spMk id="3" creationId="{5BDD17CA-5568-BE11-5791-855A7B733891}"/>
          </ac:spMkLst>
        </pc:spChg>
        <pc:picChg chg="del">
          <ac:chgData name="Rachael Hall" userId="17331443-52b2-4312-9a90-dac7c0164432" providerId="ADAL" clId="{EDDA9E08-4F32-4DBB-B50C-7BEFD85F64A2}" dt="2023-03-21T11:39:49.743" v="33" actId="21"/>
          <ac:picMkLst>
            <pc:docMk/>
            <pc:sldMk cId="322590358" sldId="485"/>
            <ac:picMk id="6" creationId="{7E9C7C0A-A88E-F490-1351-A6106FB059FA}"/>
          </ac:picMkLst>
        </pc:picChg>
        <pc:picChg chg="del">
          <ac:chgData name="Rachael Hall" userId="17331443-52b2-4312-9a90-dac7c0164432" providerId="ADAL" clId="{EDDA9E08-4F32-4DBB-B50C-7BEFD85F64A2}" dt="2023-03-21T11:40:09.549" v="37" actId="21"/>
          <ac:picMkLst>
            <pc:docMk/>
            <pc:sldMk cId="322590358" sldId="485"/>
            <ac:picMk id="12" creationId="{8E9C1119-DB0A-4A42-BB2E-71CC8157DCB8}"/>
          </ac:picMkLst>
        </pc:picChg>
      </pc:sldChg>
      <pc:sldChg chg="modSp mod">
        <pc:chgData name="Rachael Hall" userId="17331443-52b2-4312-9a90-dac7c0164432" providerId="ADAL" clId="{EDDA9E08-4F32-4DBB-B50C-7BEFD85F64A2}" dt="2023-03-21T11:47:41.925" v="66" actId="20577"/>
        <pc:sldMkLst>
          <pc:docMk/>
          <pc:sldMk cId="1817271990" sldId="486"/>
        </pc:sldMkLst>
        <pc:spChg chg="mod">
          <ac:chgData name="Rachael Hall" userId="17331443-52b2-4312-9a90-dac7c0164432" providerId="ADAL" clId="{EDDA9E08-4F32-4DBB-B50C-7BEFD85F64A2}" dt="2023-03-21T11:47:41.925" v="66" actId="20577"/>
          <ac:spMkLst>
            <pc:docMk/>
            <pc:sldMk cId="1817271990" sldId="486"/>
            <ac:spMk id="3" creationId="{A560963C-607C-B3F4-4740-8948C616E6F2}"/>
          </ac:spMkLst>
        </pc:spChg>
        <pc:picChg chg="mod">
          <ac:chgData name="Rachael Hall" userId="17331443-52b2-4312-9a90-dac7c0164432" providerId="ADAL" clId="{EDDA9E08-4F32-4DBB-B50C-7BEFD85F64A2}" dt="2023-03-21T11:47:33.239" v="63" actId="1076"/>
          <ac:picMkLst>
            <pc:docMk/>
            <pc:sldMk cId="1817271990" sldId="486"/>
            <ac:picMk id="6" creationId="{573F83F1-C898-A4B0-49BB-FC30E94E2A98}"/>
          </ac:picMkLst>
        </pc:picChg>
        <pc:picChg chg="mod">
          <ac:chgData name="Rachael Hall" userId="17331443-52b2-4312-9a90-dac7c0164432" providerId="ADAL" clId="{EDDA9E08-4F32-4DBB-B50C-7BEFD85F64A2}" dt="2023-03-21T11:47:38.406" v="65" actId="1076"/>
          <ac:picMkLst>
            <pc:docMk/>
            <pc:sldMk cId="1817271990" sldId="486"/>
            <ac:picMk id="8" creationId="{1A0280B7-2EE6-952F-68E1-2E92079B34D0}"/>
          </ac:picMkLst>
        </pc:picChg>
        <pc:picChg chg="mod">
          <ac:chgData name="Rachael Hall" userId="17331443-52b2-4312-9a90-dac7c0164432" providerId="ADAL" clId="{EDDA9E08-4F32-4DBB-B50C-7BEFD85F64A2}" dt="2023-03-21T11:47:35.908" v="64" actId="1076"/>
          <ac:picMkLst>
            <pc:docMk/>
            <pc:sldMk cId="1817271990" sldId="486"/>
            <ac:picMk id="12" creationId="{2542BBEB-85EA-11D4-FD2F-7EBDD42E5E8B}"/>
          </ac:picMkLst>
        </pc:picChg>
      </pc:sldChg>
      <pc:sldChg chg="addSp delSp modSp mod">
        <pc:chgData name="Rachael Hall" userId="17331443-52b2-4312-9a90-dac7c0164432" providerId="ADAL" clId="{EDDA9E08-4F32-4DBB-B50C-7BEFD85F64A2}" dt="2023-03-21T11:57:21.531" v="379" actId="1076"/>
        <pc:sldMkLst>
          <pc:docMk/>
          <pc:sldMk cId="788014657" sldId="488"/>
        </pc:sldMkLst>
        <pc:spChg chg="mod">
          <ac:chgData name="Rachael Hall" userId="17331443-52b2-4312-9a90-dac7c0164432" providerId="ADAL" clId="{EDDA9E08-4F32-4DBB-B50C-7BEFD85F64A2}" dt="2023-03-21T11:57:21.531" v="379" actId="1076"/>
          <ac:spMkLst>
            <pc:docMk/>
            <pc:sldMk cId="788014657" sldId="488"/>
            <ac:spMk id="3" creationId="{1B2AD39E-C1DA-9DEF-03E7-CECF7AEE753C}"/>
          </ac:spMkLst>
        </pc:spChg>
        <pc:picChg chg="mod">
          <ac:chgData name="Rachael Hall" userId="17331443-52b2-4312-9a90-dac7c0164432" providerId="ADAL" clId="{EDDA9E08-4F32-4DBB-B50C-7BEFD85F64A2}" dt="2023-03-21T11:57:09.564" v="375" actId="1036"/>
          <ac:picMkLst>
            <pc:docMk/>
            <pc:sldMk cId="788014657" sldId="488"/>
            <ac:picMk id="4" creationId="{072B3C34-B79C-304F-296D-11294A4CBDAA}"/>
          </ac:picMkLst>
        </pc:picChg>
        <pc:picChg chg="del">
          <ac:chgData name="Rachael Hall" userId="17331443-52b2-4312-9a90-dac7c0164432" providerId="ADAL" clId="{EDDA9E08-4F32-4DBB-B50C-7BEFD85F64A2}" dt="2023-03-21T11:55:27.858" v="223" actId="478"/>
          <ac:picMkLst>
            <pc:docMk/>
            <pc:sldMk cId="788014657" sldId="488"/>
            <ac:picMk id="6" creationId="{A4A35D48-ADB4-2048-43B6-9FA981B896EA}"/>
          </ac:picMkLst>
        </pc:picChg>
        <pc:picChg chg="add mod">
          <ac:chgData name="Rachael Hall" userId="17331443-52b2-4312-9a90-dac7c0164432" providerId="ADAL" clId="{EDDA9E08-4F32-4DBB-B50C-7BEFD85F64A2}" dt="2023-03-21T11:57:09.564" v="375" actId="1036"/>
          <ac:picMkLst>
            <pc:docMk/>
            <pc:sldMk cId="788014657" sldId="488"/>
            <ac:picMk id="7" creationId="{818B119F-F742-8256-6A44-D0C09D336D49}"/>
          </ac:picMkLst>
        </pc:picChg>
        <pc:picChg chg="mod">
          <ac:chgData name="Rachael Hall" userId="17331443-52b2-4312-9a90-dac7c0164432" providerId="ADAL" clId="{EDDA9E08-4F32-4DBB-B50C-7BEFD85F64A2}" dt="2023-03-21T11:57:09.564" v="375" actId="1036"/>
          <ac:picMkLst>
            <pc:docMk/>
            <pc:sldMk cId="788014657" sldId="488"/>
            <ac:picMk id="8" creationId="{A6226A79-274C-9865-A373-CA5878FF21D7}"/>
          </ac:picMkLst>
        </pc:picChg>
      </pc:sldChg>
      <pc:sldChg chg="addSp modSp mod">
        <pc:chgData name="Rachael Hall" userId="17331443-52b2-4312-9a90-dac7c0164432" providerId="ADAL" clId="{EDDA9E08-4F32-4DBB-B50C-7BEFD85F64A2}" dt="2023-03-21T11:40:34.081" v="43" actId="14100"/>
        <pc:sldMkLst>
          <pc:docMk/>
          <pc:sldMk cId="2439402432" sldId="489"/>
        </pc:sldMkLst>
        <pc:spChg chg="mod">
          <ac:chgData name="Rachael Hall" userId="17331443-52b2-4312-9a90-dac7c0164432" providerId="ADAL" clId="{EDDA9E08-4F32-4DBB-B50C-7BEFD85F64A2}" dt="2023-03-21T11:39:43.187" v="32" actId="113"/>
          <ac:spMkLst>
            <pc:docMk/>
            <pc:sldMk cId="2439402432" sldId="489"/>
            <ac:spMk id="2" creationId="{15D2FC66-E288-CDBB-0C6A-E5226C1AE107}"/>
          </ac:spMkLst>
        </pc:spChg>
        <pc:spChg chg="mod">
          <ac:chgData name="Rachael Hall" userId="17331443-52b2-4312-9a90-dac7c0164432" providerId="ADAL" clId="{EDDA9E08-4F32-4DBB-B50C-7BEFD85F64A2}" dt="2023-03-21T11:39:40.660" v="31" actId="1076"/>
          <ac:spMkLst>
            <pc:docMk/>
            <pc:sldMk cId="2439402432" sldId="489"/>
            <ac:spMk id="3" creationId="{7DD6647D-2C65-F638-65D4-95E4B67703FA}"/>
          </ac:spMkLst>
        </pc:spChg>
        <pc:picChg chg="add mod">
          <ac:chgData name="Rachael Hall" userId="17331443-52b2-4312-9a90-dac7c0164432" providerId="ADAL" clId="{EDDA9E08-4F32-4DBB-B50C-7BEFD85F64A2}" dt="2023-03-21T11:40:34.081" v="43" actId="14100"/>
          <ac:picMkLst>
            <pc:docMk/>
            <pc:sldMk cId="2439402432" sldId="489"/>
            <ac:picMk id="4" creationId="{7E61AFC3-867C-C9AF-2271-A436D689BC39}"/>
          </ac:picMkLst>
        </pc:picChg>
        <pc:picChg chg="add mod">
          <ac:chgData name="Rachael Hall" userId="17331443-52b2-4312-9a90-dac7c0164432" providerId="ADAL" clId="{EDDA9E08-4F32-4DBB-B50C-7BEFD85F64A2}" dt="2023-03-21T11:40:26.179" v="41" actId="1076"/>
          <ac:picMkLst>
            <pc:docMk/>
            <pc:sldMk cId="2439402432" sldId="489"/>
            <ac:picMk id="5" creationId="{C92F365A-AFC2-982B-B3CD-0288B876727F}"/>
          </ac:picMkLst>
        </pc:picChg>
      </pc:sldChg>
      <pc:sldChg chg="addSp delSp modSp add mod ord">
        <pc:chgData name="Rachael Hall" userId="17331443-52b2-4312-9a90-dac7c0164432" providerId="ADAL" clId="{EDDA9E08-4F32-4DBB-B50C-7BEFD85F64A2}" dt="2023-03-21T12:19:51.739" v="565" actId="1076"/>
        <pc:sldMkLst>
          <pc:docMk/>
          <pc:sldMk cId="1782559117" sldId="490"/>
        </pc:sldMkLst>
        <pc:spChg chg="mod">
          <ac:chgData name="Rachael Hall" userId="17331443-52b2-4312-9a90-dac7c0164432" providerId="ADAL" clId="{EDDA9E08-4F32-4DBB-B50C-7BEFD85F64A2}" dt="2023-03-21T11:54:47.792" v="211" actId="20577"/>
          <ac:spMkLst>
            <pc:docMk/>
            <pc:sldMk cId="1782559117" sldId="490"/>
            <ac:spMk id="2" creationId="{BD25625D-FD60-A30A-7698-231C7A37D733}"/>
          </ac:spMkLst>
        </pc:spChg>
        <pc:spChg chg="mod">
          <ac:chgData name="Rachael Hall" userId="17331443-52b2-4312-9a90-dac7c0164432" providerId="ADAL" clId="{EDDA9E08-4F32-4DBB-B50C-7BEFD85F64A2}" dt="2023-03-21T12:19:34.396" v="559" actId="20577"/>
          <ac:spMkLst>
            <pc:docMk/>
            <pc:sldMk cId="1782559117" sldId="490"/>
            <ac:spMk id="3" creationId="{1B2AD39E-C1DA-9DEF-03E7-CECF7AEE753C}"/>
          </ac:spMkLst>
        </pc:spChg>
        <pc:picChg chg="del mod">
          <ac:chgData name="Rachael Hall" userId="17331443-52b2-4312-9a90-dac7c0164432" providerId="ADAL" clId="{EDDA9E08-4F32-4DBB-B50C-7BEFD85F64A2}" dt="2023-03-21T11:54:56.740" v="215" actId="478"/>
          <ac:picMkLst>
            <pc:docMk/>
            <pc:sldMk cId="1782559117" sldId="490"/>
            <ac:picMk id="4" creationId="{072B3C34-B79C-304F-296D-11294A4CBDAA}"/>
          </ac:picMkLst>
        </pc:picChg>
        <pc:picChg chg="mod">
          <ac:chgData name="Rachael Hall" userId="17331443-52b2-4312-9a90-dac7c0164432" providerId="ADAL" clId="{EDDA9E08-4F32-4DBB-B50C-7BEFD85F64A2}" dt="2023-03-21T12:19:51.739" v="565" actId="1076"/>
          <ac:picMkLst>
            <pc:docMk/>
            <pc:sldMk cId="1782559117" sldId="490"/>
            <ac:picMk id="6" creationId="{A4A35D48-ADB4-2048-43B6-9FA981B896EA}"/>
          </ac:picMkLst>
        </pc:picChg>
        <pc:picChg chg="add del mod">
          <ac:chgData name="Rachael Hall" userId="17331443-52b2-4312-9a90-dac7c0164432" providerId="ADAL" clId="{EDDA9E08-4F32-4DBB-B50C-7BEFD85F64A2}" dt="2023-03-21T12:19:39.366" v="560" actId="478"/>
          <ac:picMkLst>
            <pc:docMk/>
            <pc:sldMk cId="1782559117" sldId="490"/>
            <ac:picMk id="7" creationId="{F963162A-AD44-88A0-996F-6CBBD013D4CE}"/>
          </ac:picMkLst>
        </pc:picChg>
        <pc:picChg chg="mod">
          <ac:chgData name="Rachael Hall" userId="17331443-52b2-4312-9a90-dac7c0164432" providerId="ADAL" clId="{EDDA9E08-4F32-4DBB-B50C-7BEFD85F64A2}" dt="2023-03-21T12:19:51.739" v="565" actId="1076"/>
          <ac:picMkLst>
            <pc:docMk/>
            <pc:sldMk cId="1782559117" sldId="490"/>
            <ac:picMk id="8" creationId="{A6226A79-274C-9865-A373-CA5878FF21D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0A15-40D5-6E76-F79B-FA8F4291F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988E5-8CC5-D669-8162-4D8B9BFA4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CE1923-B8A1-7B35-4625-435DBC80CB64}"/>
              </a:ext>
            </a:extLst>
          </p:cNvPr>
          <p:cNvSpPr>
            <a:spLocks noGrp="1"/>
          </p:cNvSpPr>
          <p:nvPr>
            <p:ph type="dt" sz="half" idx="10"/>
          </p:nvPr>
        </p:nvSpPr>
        <p:spPr/>
        <p:txBody>
          <a:bodyPr/>
          <a:lstStyle/>
          <a:p>
            <a:fld id="{1D09A5C8-9AEC-44F7-9561-41D699F58FE8}" type="datetimeFigureOut">
              <a:rPr lang="en-GB" smtClean="0"/>
              <a:t>21/03/2023</a:t>
            </a:fld>
            <a:endParaRPr lang="en-GB"/>
          </a:p>
        </p:txBody>
      </p:sp>
      <p:sp>
        <p:nvSpPr>
          <p:cNvPr id="5" name="Footer Placeholder 4">
            <a:extLst>
              <a:ext uri="{FF2B5EF4-FFF2-40B4-BE49-F238E27FC236}">
                <a16:creationId xmlns:a16="http://schemas.microsoft.com/office/drawing/2014/main" id="{B9E58F2C-5667-4242-C29C-EF10DB09E8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1AB73F-84F8-5F40-1386-326CBEEE440D}"/>
              </a:ext>
            </a:extLst>
          </p:cNvPr>
          <p:cNvSpPr>
            <a:spLocks noGrp="1"/>
          </p:cNvSpPr>
          <p:nvPr>
            <p:ph type="sldNum" sz="quarter" idx="12"/>
          </p:nvPr>
        </p:nvSpPr>
        <p:spPr/>
        <p:txBody>
          <a:bodyPr/>
          <a:lstStyle/>
          <a:p>
            <a:fld id="{1A07CBCE-F55C-4610-8D2B-587A5A0E3AC2}" type="slidenum">
              <a:rPr lang="en-GB" smtClean="0"/>
              <a:t>‹#›</a:t>
            </a:fld>
            <a:endParaRPr lang="en-GB"/>
          </a:p>
        </p:txBody>
      </p:sp>
    </p:spTree>
    <p:extLst>
      <p:ext uri="{BB962C8B-B14F-4D97-AF65-F5344CB8AC3E}">
        <p14:creationId xmlns:p14="http://schemas.microsoft.com/office/powerpoint/2010/main" val="313051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07A6-C5D1-9A65-6A6F-AD7E3DB6DB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6EED7B-2B6E-BDDA-3403-16113D6778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367356-894A-487A-B8F6-67D593FBFED4}"/>
              </a:ext>
            </a:extLst>
          </p:cNvPr>
          <p:cNvSpPr>
            <a:spLocks noGrp="1"/>
          </p:cNvSpPr>
          <p:nvPr>
            <p:ph type="dt" sz="half" idx="10"/>
          </p:nvPr>
        </p:nvSpPr>
        <p:spPr/>
        <p:txBody>
          <a:bodyPr/>
          <a:lstStyle/>
          <a:p>
            <a:fld id="{1D09A5C8-9AEC-44F7-9561-41D699F58FE8}" type="datetimeFigureOut">
              <a:rPr lang="en-GB" smtClean="0"/>
              <a:t>21/03/2023</a:t>
            </a:fld>
            <a:endParaRPr lang="en-GB"/>
          </a:p>
        </p:txBody>
      </p:sp>
      <p:sp>
        <p:nvSpPr>
          <p:cNvPr id="5" name="Footer Placeholder 4">
            <a:extLst>
              <a:ext uri="{FF2B5EF4-FFF2-40B4-BE49-F238E27FC236}">
                <a16:creationId xmlns:a16="http://schemas.microsoft.com/office/drawing/2014/main" id="{2FBF70AE-E866-A269-53F4-AF6E4CC848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87B53-C6F5-6FA8-67A9-22D4B79C8C91}"/>
              </a:ext>
            </a:extLst>
          </p:cNvPr>
          <p:cNvSpPr>
            <a:spLocks noGrp="1"/>
          </p:cNvSpPr>
          <p:nvPr>
            <p:ph type="sldNum" sz="quarter" idx="12"/>
          </p:nvPr>
        </p:nvSpPr>
        <p:spPr/>
        <p:txBody>
          <a:bodyPr/>
          <a:lstStyle/>
          <a:p>
            <a:fld id="{1A07CBCE-F55C-4610-8D2B-587A5A0E3AC2}" type="slidenum">
              <a:rPr lang="en-GB" smtClean="0"/>
              <a:t>‹#›</a:t>
            </a:fld>
            <a:endParaRPr lang="en-GB"/>
          </a:p>
        </p:txBody>
      </p:sp>
    </p:spTree>
    <p:extLst>
      <p:ext uri="{BB962C8B-B14F-4D97-AF65-F5344CB8AC3E}">
        <p14:creationId xmlns:p14="http://schemas.microsoft.com/office/powerpoint/2010/main" val="142006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E4A60C-03CD-94A4-4251-8326AF4411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51EA99-7E4A-B516-0FF8-86E66D979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EDA048-4F8A-C210-D57D-6171335A264A}"/>
              </a:ext>
            </a:extLst>
          </p:cNvPr>
          <p:cNvSpPr>
            <a:spLocks noGrp="1"/>
          </p:cNvSpPr>
          <p:nvPr>
            <p:ph type="dt" sz="half" idx="10"/>
          </p:nvPr>
        </p:nvSpPr>
        <p:spPr/>
        <p:txBody>
          <a:bodyPr/>
          <a:lstStyle/>
          <a:p>
            <a:fld id="{1D09A5C8-9AEC-44F7-9561-41D699F58FE8}" type="datetimeFigureOut">
              <a:rPr lang="en-GB" smtClean="0"/>
              <a:t>21/03/2023</a:t>
            </a:fld>
            <a:endParaRPr lang="en-GB"/>
          </a:p>
        </p:txBody>
      </p:sp>
      <p:sp>
        <p:nvSpPr>
          <p:cNvPr id="5" name="Footer Placeholder 4">
            <a:extLst>
              <a:ext uri="{FF2B5EF4-FFF2-40B4-BE49-F238E27FC236}">
                <a16:creationId xmlns:a16="http://schemas.microsoft.com/office/drawing/2014/main" id="{8D323EBC-341D-3ADF-E288-1F6CC970C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F63B9D-EE94-90E6-10A0-86E76675921E}"/>
              </a:ext>
            </a:extLst>
          </p:cNvPr>
          <p:cNvSpPr>
            <a:spLocks noGrp="1"/>
          </p:cNvSpPr>
          <p:nvPr>
            <p:ph type="sldNum" sz="quarter" idx="12"/>
          </p:nvPr>
        </p:nvSpPr>
        <p:spPr/>
        <p:txBody>
          <a:bodyPr/>
          <a:lstStyle/>
          <a:p>
            <a:fld id="{1A07CBCE-F55C-4610-8D2B-587A5A0E3AC2}" type="slidenum">
              <a:rPr lang="en-GB" smtClean="0"/>
              <a:t>‹#›</a:t>
            </a:fld>
            <a:endParaRPr lang="en-GB"/>
          </a:p>
        </p:txBody>
      </p:sp>
    </p:spTree>
    <p:extLst>
      <p:ext uri="{BB962C8B-B14F-4D97-AF65-F5344CB8AC3E}">
        <p14:creationId xmlns:p14="http://schemas.microsoft.com/office/powerpoint/2010/main" val="355935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577850" y="-647700"/>
            <a:ext cx="13373100" cy="8009467"/>
          </a:xfrm>
          <a:prstGeom prst="rect">
            <a:avLst/>
          </a:prstGeom>
        </p:spPr>
        <p:txBody>
          <a:bodyPr lIns="91439" tIns="45719" rIns="91439" bIns="45719" numCol="1" spcCol="38100">
            <a:noAutofit/>
          </a:bodyPr>
          <a:lstStyle/>
          <a:p>
            <a:endParaRPr/>
          </a:p>
        </p:txBody>
      </p:sp>
      <p:sp>
        <p:nvSpPr>
          <p:cNvPr id="22" name="Presentation Titl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Presentation Title</a:t>
            </a:r>
          </a:p>
        </p:txBody>
      </p:sp>
      <p:sp>
        <p:nvSpPr>
          <p:cNvPr id="23" name="Body Level One…"/>
          <p:cNvSpPr txBox="1">
            <a:spLocks noGrp="1"/>
          </p:cNvSpPr>
          <p:nvPr>
            <p:ph type="body" sz="quarter" idx="1" hasCustomPrompt="1"/>
          </p:nvPr>
        </p:nvSpPr>
        <p:spPr>
          <a:xfrm>
            <a:off x="603845" y="553069"/>
            <a:ext cx="10984311"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603250" y="5804955"/>
            <a:ext cx="10985500" cy="558477"/>
          </a:xfrm>
          <a:prstGeom prst="rect">
            <a:avLst/>
          </a:prstGeom>
        </p:spPr>
        <p:txBody>
          <a:bodyPr numCol="1" spcCol="38100"/>
          <a:lstStyle>
            <a:lvl1pPr marL="0" indent="0" defTabSz="412750">
              <a:lnSpc>
                <a:spcPct val="100000"/>
              </a:lnSpc>
              <a:spcBef>
                <a:spcPts val="0"/>
              </a:spcBef>
              <a:buSzTx/>
              <a:buNone/>
              <a:defRPr sz="2750" b="1"/>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620619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03EB-68C0-2E66-DD5F-0017EFEDD9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9F1D91-C16B-8077-E87D-D34A7A71D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B9E5D-912A-EF85-12B7-411A24E0CAD9}"/>
              </a:ext>
            </a:extLst>
          </p:cNvPr>
          <p:cNvSpPr>
            <a:spLocks noGrp="1"/>
          </p:cNvSpPr>
          <p:nvPr>
            <p:ph type="dt" sz="half" idx="10"/>
          </p:nvPr>
        </p:nvSpPr>
        <p:spPr/>
        <p:txBody>
          <a:bodyPr/>
          <a:lstStyle/>
          <a:p>
            <a:fld id="{1D09A5C8-9AEC-44F7-9561-41D699F58FE8}" type="datetimeFigureOut">
              <a:rPr lang="en-GB" smtClean="0"/>
              <a:t>21/03/2023</a:t>
            </a:fld>
            <a:endParaRPr lang="en-GB"/>
          </a:p>
        </p:txBody>
      </p:sp>
      <p:sp>
        <p:nvSpPr>
          <p:cNvPr id="5" name="Footer Placeholder 4">
            <a:extLst>
              <a:ext uri="{FF2B5EF4-FFF2-40B4-BE49-F238E27FC236}">
                <a16:creationId xmlns:a16="http://schemas.microsoft.com/office/drawing/2014/main" id="{DCB34722-BB9B-E4EB-F098-D2ADC67E89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7B4172-9BA3-0EDA-3406-85B0E85646D8}"/>
              </a:ext>
            </a:extLst>
          </p:cNvPr>
          <p:cNvSpPr>
            <a:spLocks noGrp="1"/>
          </p:cNvSpPr>
          <p:nvPr>
            <p:ph type="sldNum" sz="quarter" idx="12"/>
          </p:nvPr>
        </p:nvSpPr>
        <p:spPr/>
        <p:txBody>
          <a:bodyPr/>
          <a:lstStyle/>
          <a:p>
            <a:fld id="{1A07CBCE-F55C-4610-8D2B-587A5A0E3AC2}" type="slidenum">
              <a:rPr lang="en-GB" smtClean="0"/>
              <a:t>‹#›</a:t>
            </a:fld>
            <a:endParaRPr lang="en-GB"/>
          </a:p>
        </p:txBody>
      </p:sp>
    </p:spTree>
    <p:extLst>
      <p:ext uri="{BB962C8B-B14F-4D97-AF65-F5344CB8AC3E}">
        <p14:creationId xmlns:p14="http://schemas.microsoft.com/office/powerpoint/2010/main" val="259665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D089-81D3-1E0F-7C9F-2857C2345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0C3798-B01C-1A8E-C7F8-0EB220972F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100ABA-B652-88E9-7F96-298A696F2054}"/>
              </a:ext>
            </a:extLst>
          </p:cNvPr>
          <p:cNvSpPr>
            <a:spLocks noGrp="1"/>
          </p:cNvSpPr>
          <p:nvPr>
            <p:ph type="dt" sz="half" idx="10"/>
          </p:nvPr>
        </p:nvSpPr>
        <p:spPr/>
        <p:txBody>
          <a:bodyPr/>
          <a:lstStyle/>
          <a:p>
            <a:fld id="{1D09A5C8-9AEC-44F7-9561-41D699F58FE8}" type="datetimeFigureOut">
              <a:rPr lang="en-GB" smtClean="0"/>
              <a:t>21/03/2023</a:t>
            </a:fld>
            <a:endParaRPr lang="en-GB"/>
          </a:p>
        </p:txBody>
      </p:sp>
      <p:sp>
        <p:nvSpPr>
          <p:cNvPr id="5" name="Footer Placeholder 4">
            <a:extLst>
              <a:ext uri="{FF2B5EF4-FFF2-40B4-BE49-F238E27FC236}">
                <a16:creationId xmlns:a16="http://schemas.microsoft.com/office/drawing/2014/main" id="{9ED9C04F-F245-C274-9042-AC1703F870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177087-FBF4-D315-644C-CEDE87229A0A}"/>
              </a:ext>
            </a:extLst>
          </p:cNvPr>
          <p:cNvSpPr>
            <a:spLocks noGrp="1"/>
          </p:cNvSpPr>
          <p:nvPr>
            <p:ph type="sldNum" sz="quarter" idx="12"/>
          </p:nvPr>
        </p:nvSpPr>
        <p:spPr/>
        <p:txBody>
          <a:bodyPr/>
          <a:lstStyle/>
          <a:p>
            <a:fld id="{1A07CBCE-F55C-4610-8D2B-587A5A0E3AC2}" type="slidenum">
              <a:rPr lang="en-GB" smtClean="0"/>
              <a:t>‹#›</a:t>
            </a:fld>
            <a:endParaRPr lang="en-GB"/>
          </a:p>
        </p:txBody>
      </p:sp>
    </p:spTree>
    <p:extLst>
      <p:ext uri="{BB962C8B-B14F-4D97-AF65-F5344CB8AC3E}">
        <p14:creationId xmlns:p14="http://schemas.microsoft.com/office/powerpoint/2010/main" val="305702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932EF-BC8C-5F54-0969-928492E44D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A3A518-3A14-4D3D-6B49-49948C33A3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CA2978-5AF8-FB71-B5ED-965F1CD562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73DBE3-60C5-61BD-859B-CE16637B0EE8}"/>
              </a:ext>
            </a:extLst>
          </p:cNvPr>
          <p:cNvSpPr>
            <a:spLocks noGrp="1"/>
          </p:cNvSpPr>
          <p:nvPr>
            <p:ph type="dt" sz="half" idx="10"/>
          </p:nvPr>
        </p:nvSpPr>
        <p:spPr/>
        <p:txBody>
          <a:bodyPr/>
          <a:lstStyle/>
          <a:p>
            <a:fld id="{1D09A5C8-9AEC-44F7-9561-41D699F58FE8}" type="datetimeFigureOut">
              <a:rPr lang="en-GB" smtClean="0"/>
              <a:t>21/03/2023</a:t>
            </a:fld>
            <a:endParaRPr lang="en-GB"/>
          </a:p>
        </p:txBody>
      </p:sp>
      <p:sp>
        <p:nvSpPr>
          <p:cNvPr id="6" name="Footer Placeholder 5">
            <a:extLst>
              <a:ext uri="{FF2B5EF4-FFF2-40B4-BE49-F238E27FC236}">
                <a16:creationId xmlns:a16="http://schemas.microsoft.com/office/drawing/2014/main" id="{4603B824-9906-676A-FA8B-C6F6ECE087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A88842-D6EA-FD07-37D8-F0317F6E0CE4}"/>
              </a:ext>
            </a:extLst>
          </p:cNvPr>
          <p:cNvSpPr>
            <a:spLocks noGrp="1"/>
          </p:cNvSpPr>
          <p:nvPr>
            <p:ph type="sldNum" sz="quarter" idx="12"/>
          </p:nvPr>
        </p:nvSpPr>
        <p:spPr/>
        <p:txBody>
          <a:bodyPr/>
          <a:lstStyle/>
          <a:p>
            <a:fld id="{1A07CBCE-F55C-4610-8D2B-587A5A0E3AC2}" type="slidenum">
              <a:rPr lang="en-GB" smtClean="0"/>
              <a:t>‹#›</a:t>
            </a:fld>
            <a:endParaRPr lang="en-GB"/>
          </a:p>
        </p:txBody>
      </p:sp>
    </p:spTree>
    <p:extLst>
      <p:ext uri="{BB962C8B-B14F-4D97-AF65-F5344CB8AC3E}">
        <p14:creationId xmlns:p14="http://schemas.microsoft.com/office/powerpoint/2010/main" val="6422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46E6-2025-890E-14A1-ED733CE436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E4B36F-B947-606A-E0B8-345BA9EABC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B168ED-1F70-3982-5F3A-E884D2D434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73ED8D-E4B1-BCCC-3E4A-E425B58401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750EE-A422-7769-C3E5-4F8D096C1A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E1DE5DB-7058-1396-F11C-7AB63A7A7865}"/>
              </a:ext>
            </a:extLst>
          </p:cNvPr>
          <p:cNvSpPr>
            <a:spLocks noGrp="1"/>
          </p:cNvSpPr>
          <p:nvPr>
            <p:ph type="dt" sz="half" idx="10"/>
          </p:nvPr>
        </p:nvSpPr>
        <p:spPr/>
        <p:txBody>
          <a:bodyPr/>
          <a:lstStyle/>
          <a:p>
            <a:fld id="{1D09A5C8-9AEC-44F7-9561-41D699F58FE8}" type="datetimeFigureOut">
              <a:rPr lang="en-GB" smtClean="0"/>
              <a:t>21/03/2023</a:t>
            </a:fld>
            <a:endParaRPr lang="en-GB"/>
          </a:p>
        </p:txBody>
      </p:sp>
      <p:sp>
        <p:nvSpPr>
          <p:cNvPr id="8" name="Footer Placeholder 7">
            <a:extLst>
              <a:ext uri="{FF2B5EF4-FFF2-40B4-BE49-F238E27FC236}">
                <a16:creationId xmlns:a16="http://schemas.microsoft.com/office/drawing/2014/main" id="{7E3E8616-72D0-6C19-2C65-3CEF7D0EDC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5B03A5-7E12-22FB-86B7-EC9463B70766}"/>
              </a:ext>
            </a:extLst>
          </p:cNvPr>
          <p:cNvSpPr>
            <a:spLocks noGrp="1"/>
          </p:cNvSpPr>
          <p:nvPr>
            <p:ph type="sldNum" sz="quarter" idx="12"/>
          </p:nvPr>
        </p:nvSpPr>
        <p:spPr/>
        <p:txBody>
          <a:bodyPr/>
          <a:lstStyle/>
          <a:p>
            <a:fld id="{1A07CBCE-F55C-4610-8D2B-587A5A0E3AC2}" type="slidenum">
              <a:rPr lang="en-GB" smtClean="0"/>
              <a:t>‹#›</a:t>
            </a:fld>
            <a:endParaRPr lang="en-GB"/>
          </a:p>
        </p:txBody>
      </p:sp>
    </p:spTree>
    <p:extLst>
      <p:ext uri="{BB962C8B-B14F-4D97-AF65-F5344CB8AC3E}">
        <p14:creationId xmlns:p14="http://schemas.microsoft.com/office/powerpoint/2010/main" val="93995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F6E6-EF34-8B10-7B29-A2BC2AE23A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CF57D1-9F29-8BF7-6783-A3512D52FF75}"/>
              </a:ext>
            </a:extLst>
          </p:cNvPr>
          <p:cNvSpPr>
            <a:spLocks noGrp="1"/>
          </p:cNvSpPr>
          <p:nvPr>
            <p:ph type="dt" sz="half" idx="10"/>
          </p:nvPr>
        </p:nvSpPr>
        <p:spPr/>
        <p:txBody>
          <a:bodyPr/>
          <a:lstStyle/>
          <a:p>
            <a:fld id="{1D09A5C8-9AEC-44F7-9561-41D699F58FE8}" type="datetimeFigureOut">
              <a:rPr lang="en-GB" smtClean="0"/>
              <a:t>21/03/2023</a:t>
            </a:fld>
            <a:endParaRPr lang="en-GB"/>
          </a:p>
        </p:txBody>
      </p:sp>
      <p:sp>
        <p:nvSpPr>
          <p:cNvPr id="4" name="Footer Placeholder 3">
            <a:extLst>
              <a:ext uri="{FF2B5EF4-FFF2-40B4-BE49-F238E27FC236}">
                <a16:creationId xmlns:a16="http://schemas.microsoft.com/office/drawing/2014/main" id="{CED2E567-6517-A5E8-CA29-9FAA2143DA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185E93-AA89-2ADC-1F3E-12640E7CB8C4}"/>
              </a:ext>
            </a:extLst>
          </p:cNvPr>
          <p:cNvSpPr>
            <a:spLocks noGrp="1"/>
          </p:cNvSpPr>
          <p:nvPr>
            <p:ph type="sldNum" sz="quarter" idx="12"/>
          </p:nvPr>
        </p:nvSpPr>
        <p:spPr/>
        <p:txBody>
          <a:bodyPr/>
          <a:lstStyle/>
          <a:p>
            <a:fld id="{1A07CBCE-F55C-4610-8D2B-587A5A0E3AC2}" type="slidenum">
              <a:rPr lang="en-GB" smtClean="0"/>
              <a:t>‹#›</a:t>
            </a:fld>
            <a:endParaRPr lang="en-GB"/>
          </a:p>
        </p:txBody>
      </p:sp>
    </p:spTree>
    <p:extLst>
      <p:ext uri="{BB962C8B-B14F-4D97-AF65-F5344CB8AC3E}">
        <p14:creationId xmlns:p14="http://schemas.microsoft.com/office/powerpoint/2010/main" val="58131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1C9893-5182-C0ED-FE79-11FA2F0E8665}"/>
              </a:ext>
            </a:extLst>
          </p:cNvPr>
          <p:cNvSpPr>
            <a:spLocks noGrp="1"/>
          </p:cNvSpPr>
          <p:nvPr>
            <p:ph type="dt" sz="half" idx="10"/>
          </p:nvPr>
        </p:nvSpPr>
        <p:spPr/>
        <p:txBody>
          <a:bodyPr/>
          <a:lstStyle/>
          <a:p>
            <a:fld id="{1D09A5C8-9AEC-44F7-9561-41D699F58FE8}" type="datetimeFigureOut">
              <a:rPr lang="en-GB" smtClean="0"/>
              <a:t>21/03/2023</a:t>
            </a:fld>
            <a:endParaRPr lang="en-GB"/>
          </a:p>
        </p:txBody>
      </p:sp>
      <p:sp>
        <p:nvSpPr>
          <p:cNvPr id="3" name="Footer Placeholder 2">
            <a:extLst>
              <a:ext uri="{FF2B5EF4-FFF2-40B4-BE49-F238E27FC236}">
                <a16:creationId xmlns:a16="http://schemas.microsoft.com/office/drawing/2014/main" id="{692F48AD-C8F7-4DD0-B6FB-E5BE83B172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661673-8437-ABAF-DEED-C98031CCC446}"/>
              </a:ext>
            </a:extLst>
          </p:cNvPr>
          <p:cNvSpPr>
            <a:spLocks noGrp="1"/>
          </p:cNvSpPr>
          <p:nvPr>
            <p:ph type="sldNum" sz="quarter" idx="12"/>
          </p:nvPr>
        </p:nvSpPr>
        <p:spPr/>
        <p:txBody>
          <a:bodyPr/>
          <a:lstStyle/>
          <a:p>
            <a:fld id="{1A07CBCE-F55C-4610-8D2B-587A5A0E3AC2}" type="slidenum">
              <a:rPr lang="en-GB" smtClean="0"/>
              <a:t>‹#›</a:t>
            </a:fld>
            <a:endParaRPr lang="en-GB"/>
          </a:p>
        </p:txBody>
      </p:sp>
    </p:spTree>
    <p:extLst>
      <p:ext uri="{BB962C8B-B14F-4D97-AF65-F5344CB8AC3E}">
        <p14:creationId xmlns:p14="http://schemas.microsoft.com/office/powerpoint/2010/main" val="230285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7FF3-BEA6-0FAB-6553-C4BCBA8351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ECBBBE-A649-4962-DBE3-6D879E1F9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5BA647-55AE-844D-30E2-E28D3A191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6568CC-F89B-4A39-F6B0-3FBC084D89DE}"/>
              </a:ext>
            </a:extLst>
          </p:cNvPr>
          <p:cNvSpPr>
            <a:spLocks noGrp="1"/>
          </p:cNvSpPr>
          <p:nvPr>
            <p:ph type="dt" sz="half" idx="10"/>
          </p:nvPr>
        </p:nvSpPr>
        <p:spPr/>
        <p:txBody>
          <a:bodyPr/>
          <a:lstStyle/>
          <a:p>
            <a:fld id="{1D09A5C8-9AEC-44F7-9561-41D699F58FE8}" type="datetimeFigureOut">
              <a:rPr lang="en-GB" smtClean="0"/>
              <a:t>21/03/2023</a:t>
            </a:fld>
            <a:endParaRPr lang="en-GB"/>
          </a:p>
        </p:txBody>
      </p:sp>
      <p:sp>
        <p:nvSpPr>
          <p:cNvPr id="6" name="Footer Placeholder 5">
            <a:extLst>
              <a:ext uri="{FF2B5EF4-FFF2-40B4-BE49-F238E27FC236}">
                <a16:creationId xmlns:a16="http://schemas.microsoft.com/office/drawing/2014/main" id="{E2D569AF-00F5-5305-13C4-500CE39E66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7B1CCB-80BE-65E5-8A36-EBAA696DEDF2}"/>
              </a:ext>
            </a:extLst>
          </p:cNvPr>
          <p:cNvSpPr>
            <a:spLocks noGrp="1"/>
          </p:cNvSpPr>
          <p:nvPr>
            <p:ph type="sldNum" sz="quarter" idx="12"/>
          </p:nvPr>
        </p:nvSpPr>
        <p:spPr/>
        <p:txBody>
          <a:bodyPr/>
          <a:lstStyle/>
          <a:p>
            <a:fld id="{1A07CBCE-F55C-4610-8D2B-587A5A0E3AC2}" type="slidenum">
              <a:rPr lang="en-GB" smtClean="0"/>
              <a:t>‹#›</a:t>
            </a:fld>
            <a:endParaRPr lang="en-GB"/>
          </a:p>
        </p:txBody>
      </p:sp>
    </p:spTree>
    <p:extLst>
      <p:ext uri="{BB962C8B-B14F-4D97-AF65-F5344CB8AC3E}">
        <p14:creationId xmlns:p14="http://schemas.microsoft.com/office/powerpoint/2010/main" val="353773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05C4-575A-6C1C-2B84-D12183F30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7D7A55-59D0-73DC-0248-9B676605E9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65294D-3B84-B18D-8B8C-A8F257B1E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D5DFC-9477-F7AE-FC62-FAAA293F1030}"/>
              </a:ext>
            </a:extLst>
          </p:cNvPr>
          <p:cNvSpPr>
            <a:spLocks noGrp="1"/>
          </p:cNvSpPr>
          <p:nvPr>
            <p:ph type="dt" sz="half" idx="10"/>
          </p:nvPr>
        </p:nvSpPr>
        <p:spPr/>
        <p:txBody>
          <a:bodyPr/>
          <a:lstStyle/>
          <a:p>
            <a:fld id="{1D09A5C8-9AEC-44F7-9561-41D699F58FE8}" type="datetimeFigureOut">
              <a:rPr lang="en-GB" smtClean="0"/>
              <a:t>21/03/2023</a:t>
            </a:fld>
            <a:endParaRPr lang="en-GB"/>
          </a:p>
        </p:txBody>
      </p:sp>
      <p:sp>
        <p:nvSpPr>
          <p:cNvPr id="6" name="Footer Placeholder 5">
            <a:extLst>
              <a:ext uri="{FF2B5EF4-FFF2-40B4-BE49-F238E27FC236}">
                <a16:creationId xmlns:a16="http://schemas.microsoft.com/office/drawing/2014/main" id="{14979C42-3407-1AD2-52A5-7E1821B078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79BAC2-E5A9-F0AA-8CF4-E1FE59DF7D1F}"/>
              </a:ext>
            </a:extLst>
          </p:cNvPr>
          <p:cNvSpPr>
            <a:spLocks noGrp="1"/>
          </p:cNvSpPr>
          <p:nvPr>
            <p:ph type="sldNum" sz="quarter" idx="12"/>
          </p:nvPr>
        </p:nvSpPr>
        <p:spPr/>
        <p:txBody>
          <a:bodyPr/>
          <a:lstStyle/>
          <a:p>
            <a:fld id="{1A07CBCE-F55C-4610-8D2B-587A5A0E3AC2}" type="slidenum">
              <a:rPr lang="en-GB" smtClean="0"/>
              <a:t>‹#›</a:t>
            </a:fld>
            <a:endParaRPr lang="en-GB"/>
          </a:p>
        </p:txBody>
      </p:sp>
    </p:spTree>
    <p:extLst>
      <p:ext uri="{BB962C8B-B14F-4D97-AF65-F5344CB8AC3E}">
        <p14:creationId xmlns:p14="http://schemas.microsoft.com/office/powerpoint/2010/main" val="31923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0B452-1A82-31E7-78A2-1DC17B063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C9D048-8C48-8B37-9251-5168726D55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40D06A-208F-BAD0-1DA5-0A0A9AF97D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9A5C8-9AEC-44F7-9561-41D699F58FE8}" type="datetimeFigureOut">
              <a:rPr lang="en-GB" smtClean="0"/>
              <a:t>21/03/2023</a:t>
            </a:fld>
            <a:endParaRPr lang="en-GB"/>
          </a:p>
        </p:txBody>
      </p:sp>
      <p:sp>
        <p:nvSpPr>
          <p:cNvPr id="5" name="Footer Placeholder 4">
            <a:extLst>
              <a:ext uri="{FF2B5EF4-FFF2-40B4-BE49-F238E27FC236}">
                <a16:creationId xmlns:a16="http://schemas.microsoft.com/office/drawing/2014/main" id="{7AF234EA-BF7E-DD54-FB06-DD83D27A77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07F502-589C-6B58-894A-314839617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7CBCE-F55C-4610-8D2B-587A5A0E3AC2}" type="slidenum">
              <a:rPr lang="en-GB" smtClean="0"/>
              <a:t>‹#›</a:t>
            </a:fld>
            <a:endParaRPr lang="en-GB"/>
          </a:p>
        </p:txBody>
      </p:sp>
    </p:spTree>
    <p:extLst>
      <p:ext uri="{BB962C8B-B14F-4D97-AF65-F5344CB8AC3E}">
        <p14:creationId xmlns:p14="http://schemas.microsoft.com/office/powerpoint/2010/main" val="3213190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low confidence">
            <a:extLst>
              <a:ext uri="{FF2B5EF4-FFF2-40B4-BE49-F238E27FC236}">
                <a16:creationId xmlns:a16="http://schemas.microsoft.com/office/drawing/2014/main" id="{B0F4BA70-8A3E-25BB-95F1-BD80DB90F5A9}"/>
              </a:ext>
            </a:extLst>
          </p:cNvPr>
          <p:cNvPicPr>
            <a:picLocks noChangeAspect="1"/>
          </p:cNvPicPr>
          <p:nvPr/>
        </p:nvPicPr>
        <p:blipFill rotWithShape="1">
          <a:blip r:embed="rId2"/>
          <a:srcRect/>
          <a:stretch/>
        </p:blipFill>
        <p:spPr>
          <a:xfrm>
            <a:off x="10" y="5"/>
            <a:ext cx="12191990" cy="6857995"/>
          </a:xfrm>
          <a:prstGeom prst="rect">
            <a:avLst/>
          </a:prstGeom>
          <a:noFill/>
        </p:spPr>
      </p:pic>
    </p:spTree>
    <p:extLst>
      <p:ext uri="{BB962C8B-B14F-4D97-AF65-F5344CB8AC3E}">
        <p14:creationId xmlns:p14="http://schemas.microsoft.com/office/powerpoint/2010/main" val="319795014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4B27-5A15-0DF5-487E-E817C2F2744E}"/>
              </a:ext>
            </a:extLst>
          </p:cNvPr>
          <p:cNvSpPr>
            <a:spLocks noGrp="1"/>
          </p:cNvSpPr>
          <p:nvPr>
            <p:ph type="title"/>
          </p:nvPr>
        </p:nvSpPr>
        <p:spPr>
          <a:xfrm>
            <a:off x="6339840" y="548005"/>
            <a:ext cx="4541520" cy="4802187"/>
          </a:xfrm>
        </p:spPr>
        <p:txBody>
          <a:bodyPr/>
          <a:lstStyle/>
          <a:p>
            <a:pPr algn="ctr"/>
            <a:r>
              <a:rPr lang="en-GB" b="1" dirty="0">
                <a:latin typeface="Arial" panose="020B0604020202020204" pitchFamily="34" charset="0"/>
                <a:cs typeface="Arial" panose="020B0604020202020204" pitchFamily="34" charset="0"/>
              </a:rPr>
              <a:t>What have you done in the last year?</a:t>
            </a:r>
          </a:p>
        </p:txBody>
      </p:sp>
      <p:pic>
        <p:nvPicPr>
          <p:cNvPr id="5" name="Picture 4">
            <a:extLst>
              <a:ext uri="{FF2B5EF4-FFF2-40B4-BE49-F238E27FC236}">
                <a16:creationId xmlns:a16="http://schemas.microsoft.com/office/drawing/2014/main" id="{33EE858B-7334-5488-4E8B-7B11484B816B}"/>
              </a:ext>
            </a:extLst>
          </p:cNvPr>
          <p:cNvPicPr>
            <a:picLocks noChangeAspect="1"/>
          </p:cNvPicPr>
          <p:nvPr/>
        </p:nvPicPr>
        <p:blipFill>
          <a:blip r:embed="rId2"/>
          <a:stretch>
            <a:fillRect/>
          </a:stretch>
        </p:blipFill>
        <p:spPr>
          <a:xfrm>
            <a:off x="1645920" y="1111568"/>
            <a:ext cx="4054288" cy="4054288"/>
          </a:xfrm>
          <a:prstGeom prst="rect">
            <a:avLst/>
          </a:prstGeom>
        </p:spPr>
      </p:pic>
    </p:spTree>
    <p:extLst>
      <p:ext uri="{BB962C8B-B14F-4D97-AF65-F5344CB8AC3E}">
        <p14:creationId xmlns:p14="http://schemas.microsoft.com/office/powerpoint/2010/main" val="1617291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04BE-2B93-7A6C-7088-092D28B0036F}"/>
              </a:ext>
            </a:extLst>
          </p:cNvPr>
          <p:cNvSpPr>
            <a:spLocks noGrp="1"/>
          </p:cNvSpPr>
          <p:nvPr>
            <p:ph type="title"/>
          </p:nvPr>
        </p:nvSpPr>
        <p:spPr>
          <a:xfrm>
            <a:off x="1676400" y="216471"/>
            <a:ext cx="10515600" cy="1325563"/>
          </a:xfrm>
        </p:spPr>
        <p:txBody>
          <a:bodyPr/>
          <a:lstStyle/>
          <a:p>
            <a:r>
              <a:rPr lang="en-GB" b="1" dirty="0">
                <a:latin typeface="Arial" panose="020B0604020202020204" pitchFamily="34" charset="0"/>
                <a:cs typeface="Arial" panose="020B0604020202020204" pitchFamily="34" charset="0"/>
              </a:rPr>
              <a:t>Our aims for 2023</a:t>
            </a:r>
          </a:p>
        </p:txBody>
      </p:sp>
      <p:sp>
        <p:nvSpPr>
          <p:cNvPr id="3" name="Content Placeholder 2">
            <a:extLst>
              <a:ext uri="{FF2B5EF4-FFF2-40B4-BE49-F238E27FC236}">
                <a16:creationId xmlns:a16="http://schemas.microsoft.com/office/drawing/2014/main" id="{A560963C-607C-B3F4-4740-8948C616E6F2}"/>
              </a:ext>
            </a:extLst>
          </p:cNvPr>
          <p:cNvSpPr>
            <a:spLocks noGrp="1"/>
          </p:cNvSpPr>
          <p:nvPr>
            <p:ph idx="1"/>
          </p:nvPr>
        </p:nvSpPr>
        <p:spPr>
          <a:xfrm>
            <a:off x="2352675" y="1887986"/>
            <a:ext cx="10515600" cy="4351338"/>
          </a:xfrm>
        </p:spPr>
        <p:txBody>
          <a:bodyPr>
            <a:normAutofit/>
          </a:bodyPr>
          <a:lstStyle/>
          <a:p>
            <a:pPr fontAlgn="base"/>
            <a:r>
              <a:rPr lang="en-GB" b="0" i="0" u="none" strike="noStrike" dirty="0">
                <a:solidFill>
                  <a:srgbClr val="000000"/>
                </a:solidFill>
                <a:effectLst/>
                <a:latin typeface="Arial" panose="020B0604020202020204" pitchFamily="34" charset="0"/>
              </a:rPr>
              <a:t>Continue to build a movement </a:t>
            </a:r>
            <a:r>
              <a:rPr lang="en-US" b="0" i="0" dirty="0">
                <a:solidFill>
                  <a:srgbClr val="000000"/>
                </a:solidFill>
                <a:effectLst/>
                <a:latin typeface="Arial" panose="020B0604020202020204" pitchFamily="34" charset="0"/>
              </a:rPr>
              <a:t>​</a:t>
            </a:r>
          </a:p>
          <a:p>
            <a:pPr fontAlgn="base"/>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Looking to build our evidence base</a:t>
            </a:r>
            <a:r>
              <a:rPr lang="en-US" b="0" i="0" dirty="0">
                <a:solidFill>
                  <a:srgbClr val="000000"/>
                </a:solidFill>
                <a:effectLst/>
                <a:latin typeface="Arial" panose="020B0604020202020204" pitchFamily="34" charset="0"/>
              </a:rPr>
              <a:t>​</a:t>
            </a:r>
          </a:p>
          <a:p>
            <a:pPr marL="0" indent="0" fontAlgn="base">
              <a:buNone/>
            </a:pPr>
            <a:endParaRPr lang="en-GB" b="0" i="0" dirty="0">
              <a:solidFill>
                <a:srgbClr val="000000"/>
              </a:solidFill>
              <a:effectLst/>
              <a:latin typeface="Arial" panose="020B0604020202020204" pitchFamily="34" charset="0"/>
            </a:endParaRPr>
          </a:p>
          <a:p>
            <a:pPr marL="0" indent="0" fontAlgn="base">
              <a:buNone/>
            </a:pPr>
            <a:endParaRPr lang="en-GB" b="0" i="0" dirty="0">
              <a:solidFill>
                <a:srgbClr val="000000"/>
              </a:solidFill>
              <a:effectLst/>
              <a:latin typeface="Arial" panose="020B0604020202020204" pitchFamily="34" charset="0"/>
            </a:endParaRPr>
          </a:p>
          <a:p>
            <a:pPr fontAlgn="base"/>
            <a:r>
              <a:rPr lang="en-GB" b="0" i="0" u="none" strike="noStrike"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a:t>
            </a:r>
            <a:r>
              <a:rPr lang="en-GB" b="0" i="0" u="none" strike="noStrike" dirty="0">
                <a:solidFill>
                  <a:srgbClr val="000000"/>
                </a:solidFill>
                <a:effectLst/>
                <a:latin typeface="Arial" panose="020B0604020202020204" pitchFamily="34" charset="0"/>
              </a:rPr>
              <a:t>Collect examples of action and impact </a:t>
            </a:r>
            <a:r>
              <a:rPr lang="en-US" b="0" i="0" dirty="0">
                <a:solidFill>
                  <a:srgbClr val="000000"/>
                </a:solidFill>
                <a:effectLst/>
                <a:latin typeface="Arial" panose="020B0604020202020204" pitchFamily="34" charset="0"/>
              </a:rPr>
              <a:t>​</a:t>
            </a:r>
          </a:p>
          <a:p>
            <a:pPr marL="0" indent="0" fontAlgn="base">
              <a:buNone/>
            </a:pPr>
            <a:endParaRPr lang="en-GB" b="0" i="0" dirty="0">
              <a:solidFill>
                <a:srgbClr val="000000"/>
              </a:solidFill>
              <a:effectLst/>
              <a:latin typeface="Arial" panose="020B0604020202020204" pitchFamily="34" charset="0"/>
            </a:endParaRPr>
          </a:p>
          <a:p>
            <a:pPr fontAlgn="base"/>
            <a:r>
              <a:rPr lang="en-GB" b="0" i="0" u="none" strike="noStrike" dirty="0">
                <a:solidFill>
                  <a:srgbClr val="000000"/>
                </a:solidFill>
                <a:effectLst/>
                <a:latin typeface="Arial" panose="020B0604020202020204" pitchFamily="34" charset="0"/>
              </a:rPr>
              <a:t>Demonstrate the impact we can make when we connect</a:t>
            </a:r>
          </a:p>
          <a:p>
            <a:pPr marL="0" indent="0">
              <a:buNone/>
            </a:pPr>
            <a:endParaRPr lang="en-GB" dirty="0">
              <a:solidFill>
                <a:srgbClr val="000000"/>
              </a:solidFill>
              <a:latin typeface="Arial" panose="020B0604020202020204" pitchFamily="34" charset="0"/>
            </a:endParaRPr>
          </a:p>
        </p:txBody>
      </p:sp>
      <p:pic>
        <p:nvPicPr>
          <p:cNvPr id="4" name="Picture 3">
            <a:extLst>
              <a:ext uri="{FF2B5EF4-FFF2-40B4-BE49-F238E27FC236}">
                <a16:creationId xmlns:a16="http://schemas.microsoft.com/office/drawing/2014/main" id="{BA5E3591-A89B-4A10-ED9B-0E9B6B2904A7}"/>
              </a:ext>
            </a:extLst>
          </p:cNvPr>
          <p:cNvPicPr>
            <a:picLocks noChangeAspect="1"/>
          </p:cNvPicPr>
          <p:nvPr/>
        </p:nvPicPr>
        <p:blipFill>
          <a:blip r:embed="rId2"/>
          <a:stretch>
            <a:fillRect/>
          </a:stretch>
        </p:blipFill>
        <p:spPr>
          <a:xfrm>
            <a:off x="9669280" y="216470"/>
            <a:ext cx="2286198" cy="228619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573F83F1-C898-A4B0-49BB-FC30E94E2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95" y="3793807"/>
            <a:ext cx="1238250" cy="1238250"/>
          </a:xfrm>
          <a:prstGeom prst="rect">
            <a:avLst/>
          </a:prstGeom>
        </p:spPr>
      </p:pic>
      <p:pic>
        <p:nvPicPr>
          <p:cNvPr id="8" name="Picture 7" descr="A picture containing text, person, people&#10;&#10;Description automatically generated">
            <a:extLst>
              <a:ext uri="{FF2B5EF4-FFF2-40B4-BE49-F238E27FC236}">
                <a16:creationId xmlns:a16="http://schemas.microsoft.com/office/drawing/2014/main" id="{1A0280B7-2EE6-952F-68E1-2E92079B3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078" y="1194154"/>
            <a:ext cx="1362075" cy="1362075"/>
          </a:xfrm>
          <a:prstGeom prst="rect">
            <a:avLst/>
          </a:prstGeom>
        </p:spPr>
      </p:pic>
      <p:pic>
        <p:nvPicPr>
          <p:cNvPr id="10" name="Picture 9" descr="A group of people posing for a photo with a baby in a stroller&#10;&#10;Description automatically generated with medium confidence">
            <a:extLst>
              <a:ext uri="{FF2B5EF4-FFF2-40B4-BE49-F238E27FC236}">
                <a16:creationId xmlns:a16="http://schemas.microsoft.com/office/drawing/2014/main" id="{CA0A8D5B-CF6E-6357-C484-11B5400C61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288" y="5057776"/>
            <a:ext cx="1414465" cy="1414465"/>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2542BBEB-85EA-11D4-FD2F-7EBDD42E5E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822" y="2523303"/>
            <a:ext cx="1238250" cy="1238250"/>
          </a:xfrm>
          <a:prstGeom prst="rect">
            <a:avLst/>
          </a:prstGeom>
        </p:spPr>
      </p:pic>
      <p:sp>
        <p:nvSpPr>
          <p:cNvPr id="5" name="TextBox 4">
            <a:extLst>
              <a:ext uri="{FF2B5EF4-FFF2-40B4-BE49-F238E27FC236}">
                <a16:creationId xmlns:a16="http://schemas.microsoft.com/office/drawing/2014/main" id="{17171A9A-3EAD-F51E-74B2-D46ACE35EAE6}"/>
              </a:ext>
            </a:extLst>
          </p:cNvPr>
          <p:cNvSpPr txBox="1"/>
          <p:nvPr/>
        </p:nvSpPr>
        <p:spPr>
          <a:xfrm>
            <a:off x="11788361" y="6618138"/>
            <a:ext cx="449470" cy="230832"/>
          </a:xfrm>
          <a:prstGeom prst="rect">
            <a:avLst/>
          </a:prstGeom>
          <a:noFill/>
        </p:spPr>
        <p:txBody>
          <a:bodyPr wrap="square" rtlCol="0">
            <a:spAutoFit/>
          </a:bodyPr>
          <a:lstStyle/>
          <a:p>
            <a:r>
              <a:rPr lang="en-GB" sz="900" dirty="0"/>
              <a:t>G</a:t>
            </a:r>
          </a:p>
        </p:txBody>
      </p:sp>
    </p:spTree>
    <p:extLst>
      <p:ext uri="{BB962C8B-B14F-4D97-AF65-F5344CB8AC3E}">
        <p14:creationId xmlns:p14="http://schemas.microsoft.com/office/powerpoint/2010/main" val="1817271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E464-38FF-2A40-932F-2422F4E77093}"/>
              </a:ext>
            </a:extLst>
          </p:cNvPr>
          <p:cNvSpPr>
            <a:spLocks noGrp="1"/>
          </p:cNvSpPr>
          <p:nvPr>
            <p:ph type="title"/>
          </p:nvPr>
        </p:nvSpPr>
        <p:spPr/>
        <p:txBody>
          <a:bodyPr/>
          <a:lstStyle/>
          <a:p>
            <a:r>
              <a:rPr lang="en-GB" b="1" i="0" u="none" strike="noStrike" dirty="0">
                <a:solidFill>
                  <a:srgbClr val="000000"/>
                </a:solidFill>
                <a:effectLst/>
                <a:latin typeface="Arial" panose="020B0604020202020204" pitchFamily="34" charset="0"/>
              </a:rPr>
              <a:t>Actions</a:t>
            </a:r>
            <a:r>
              <a:rPr lang="en-GB" b="1" i="0" dirty="0">
                <a:solidFill>
                  <a:srgbClr val="000000"/>
                </a:solidFill>
                <a:effectLst/>
                <a:latin typeface="Arial" panose="020B0604020202020204" pitchFamily="34" charset="0"/>
              </a:rPr>
              <a:t>​ for 2023</a:t>
            </a:r>
            <a:endParaRPr lang="en-GB" b="1" dirty="0"/>
          </a:p>
        </p:txBody>
      </p:sp>
      <p:sp>
        <p:nvSpPr>
          <p:cNvPr id="3" name="Content Placeholder 2">
            <a:extLst>
              <a:ext uri="{FF2B5EF4-FFF2-40B4-BE49-F238E27FC236}">
                <a16:creationId xmlns:a16="http://schemas.microsoft.com/office/drawing/2014/main" id="{1E965743-C6BC-9DEF-422D-D65D6AF717C7}"/>
              </a:ext>
            </a:extLst>
          </p:cNvPr>
          <p:cNvSpPr>
            <a:spLocks noGrp="1"/>
          </p:cNvSpPr>
          <p:nvPr>
            <p:ph idx="1"/>
          </p:nvPr>
        </p:nvSpPr>
        <p:spPr>
          <a:xfrm>
            <a:off x="4767943" y="1898941"/>
            <a:ext cx="6277456" cy="4351338"/>
          </a:xfrm>
        </p:spPr>
        <p:txBody>
          <a:bodyPr>
            <a:normAutofit/>
          </a:bodyPr>
          <a:lstStyle/>
          <a:p>
            <a:pPr marL="0" indent="0" fontAlgn="base">
              <a:buNone/>
            </a:pPr>
            <a:endParaRPr lang="en-GB" b="0" i="0" dirty="0">
              <a:solidFill>
                <a:srgbClr val="000000"/>
              </a:solidFill>
              <a:effectLst/>
              <a:latin typeface="Arial" panose="020B0604020202020204" pitchFamily="34" charset="0"/>
            </a:endParaRPr>
          </a:p>
          <a:p>
            <a:pPr marL="0" indent="0" fontAlgn="base">
              <a:buNone/>
            </a:pPr>
            <a:r>
              <a:rPr lang="en-GB" b="0" i="0" u="none" strike="noStrike" dirty="0">
                <a:solidFill>
                  <a:srgbClr val="000000"/>
                </a:solidFill>
                <a:effectLst/>
                <a:latin typeface="Arial" panose="020B0604020202020204" pitchFamily="34" charset="0"/>
              </a:rPr>
              <a:t>Create specific actions for people get involved with</a:t>
            </a:r>
            <a:r>
              <a:rPr lang="en-US" b="0" i="0" dirty="0">
                <a:solidFill>
                  <a:srgbClr val="000000"/>
                </a:solidFill>
                <a:effectLst/>
                <a:latin typeface="Arial" panose="020B0604020202020204" pitchFamily="34" charset="0"/>
              </a:rPr>
              <a:t>​</a:t>
            </a:r>
          </a:p>
          <a:p>
            <a:pPr lvl="1" fontAlgn="base"/>
            <a:r>
              <a:rPr lang="en-GB" b="0" i="0" u="none" strike="noStrike" dirty="0">
                <a:solidFill>
                  <a:srgbClr val="000000"/>
                </a:solidFill>
                <a:effectLst/>
                <a:latin typeface="Arial" panose="020B0604020202020204" pitchFamily="34" charset="0"/>
              </a:rPr>
              <a:t>MP Letter</a:t>
            </a:r>
            <a:r>
              <a:rPr lang="en-US" b="0" i="0" dirty="0">
                <a:solidFill>
                  <a:srgbClr val="000000"/>
                </a:solidFill>
                <a:effectLst/>
                <a:latin typeface="Arial" panose="020B0604020202020204" pitchFamily="34" charset="0"/>
              </a:rPr>
              <a:t>​</a:t>
            </a:r>
          </a:p>
          <a:p>
            <a:pPr marL="457200" lvl="1" indent="0" fontAlgn="base">
              <a:buNone/>
            </a:pPr>
            <a:endParaRPr lang="en-US" b="0" i="0" dirty="0">
              <a:solidFill>
                <a:srgbClr val="000000"/>
              </a:solidFill>
              <a:effectLst/>
              <a:latin typeface="Arial" panose="020B0604020202020204" pitchFamily="34" charset="0"/>
            </a:endParaRPr>
          </a:p>
          <a:p>
            <a:pPr lvl="1" fontAlgn="base"/>
            <a:r>
              <a:rPr lang="en-GB" b="0" i="0" u="none" strike="noStrike" dirty="0">
                <a:solidFill>
                  <a:srgbClr val="000000"/>
                </a:solidFill>
                <a:effectLst/>
                <a:latin typeface="Arial" panose="020B0604020202020204" pitchFamily="34" charset="0"/>
              </a:rPr>
              <a:t>Action Bank</a:t>
            </a:r>
            <a:r>
              <a:rPr lang="en-US" b="0" i="0" dirty="0">
                <a:solidFill>
                  <a:srgbClr val="000000"/>
                </a:solidFill>
                <a:effectLst/>
                <a:latin typeface="Arial" panose="020B0604020202020204" pitchFamily="34" charset="0"/>
              </a:rPr>
              <a:t>​</a:t>
            </a:r>
          </a:p>
          <a:p>
            <a:pPr marL="457200" lvl="1" indent="0" fontAlgn="base">
              <a:buNone/>
            </a:pPr>
            <a:endParaRPr lang="en-US" b="0" i="0" dirty="0">
              <a:solidFill>
                <a:srgbClr val="000000"/>
              </a:solidFill>
              <a:effectLst/>
              <a:latin typeface="Arial" panose="020B0604020202020204" pitchFamily="34" charset="0"/>
            </a:endParaRPr>
          </a:p>
          <a:p>
            <a:pPr lvl="1" fontAlgn="base"/>
            <a:r>
              <a:rPr lang="en-US" dirty="0">
                <a:solidFill>
                  <a:srgbClr val="000000"/>
                </a:solidFill>
                <a:latin typeface="Arial" panose="020B0604020202020204" pitchFamily="34" charset="0"/>
              </a:rPr>
              <a:t>Feedback before we refresh</a:t>
            </a:r>
          </a:p>
          <a:p>
            <a:pPr lvl="1" fontAlgn="base"/>
            <a:endParaRPr lang="en-US" b="0" i="0" dirty="0">
              <a:solidFill>
                <a:srgbClr val="000000"/>
              </a:solidFill>
              <a:effectLst/>
              <a:latin typeface="Arial" panose="020B0604020202020204" pitchFamily="34" charset="0"/>
            </a:endParaRPr>
          </a:p>
          <a:p>
            <a:pPr lvl="1" fontAlgn="base"/>
            <a:r>
              <a:rPr lang="en-US" dirty="0">
                <a:solidFill>
                  <a:srgbClr val="000000"/>
                </a:solidFill>
                <a:latin typeface="Arial" panose="020B0604020202020204" pitchFamily="34" charset="0"/>
              </a:rPr>
              <a:t>Action for Good Lives Logo</a:t>
            </a:r>
            <a:endParaRPr lang="en-US" b="0" i="0" dirty="0">
              <a:solidFill>
                <a:srgbClr val="000000"/>
              </a:solidFill>
              <a:effectLst/>
              <a:latin typeface="Arial" panose="020B0604020202020204" pitchFamily="34" charset="0"/>
            </a:endParaRPr>
          </a:p>
          <a:p>
            <a:pPr marL="0" indent="0" fontAlgn="base">
              <a:buNone/>
            </a:pPr>
            <a:endParaRPr lang="en-GB" b="0" i="0" dirty="0">
              <a:solidFill>
                <a:srgbClr val="000000"/>
              </a:solidFill>
              <a:effectLst/>
              <a:latin typeface="Arial" panose="020B0604020202020204" pitchFamily="34" charset="0"/>
            </a:endParaRPr>
          </a:p>
          <a:p>
            <a:pPr marL="0" indent="0" fontAlgn="base">
              <a:buNone/>
            </a:pPr>
            <a:endParaRPr lang="en-GB" b="0" i="0" dirty="0">
              <a:solidFill>
                <a:srgbClr val="000000"/>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ED39EEF9-EA75-F999-4F81-D9887EB1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5158" y="365126"/>
            <a:ext cx="2286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E963815-D747-864D-4CFC-73435ABB2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85" y="2141537"/>
            <a:ext cx="3066805" cy="31302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8506B3-FCD4-63D6-F175-102BDE630685}"/>
              </a:ext>
            </a:extLst>
          </p:cNvPr>
          <p:cNvSpPr txBox="1"/>
          <p:nvPr/>
        </p:nvSpPr>
        <p:spPr>
          <a:xfrm>
            <a:off x="11788361" y="6618138"/>
            <a:ext cx="449470" cy="230832"/>
          </a:xfrm>
          <a:prstGeom prst="rect">
            <a:avLst/>
          </a:prstGeom>
          <a:noFill/>
        </p:spPr>
        <p:txBody>
          <a:bodyPr wrap="square" rtlCol="0">
            <a:spAutoFit/>
          </a:bodyPr>
          <a:lstStyle/>
          <a:p>
            <a:r>
              <a:rPr lang="en-GB" sz="900" dirty="0"/>
              <a:t>R</a:t>
            </a:r>
          </a:p>
        </p:txBody>
      </p:sp>
    </p:spTree>
    <p:extLst>
      <p:ext uri="{BB962C8B-B14F-4D97-AF65-F5344CB8AC3E}">
        <p14:creationId xmlns:p14="http://schemas.microsoft.com/office/powerpoint/2010/main" val="167175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5245A-B951-961D-B801-AA9FA7931388}"/>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Action from today</a:t>
            </a:r>
          </a:p>
        </p:txBody>
      </p:sp>
      <p:sp>
        <p:nvSpPr>
          <p:cNvPr id="3" name="Content Placeholder 2">
            <a:extLst>
              <a:ext uri="{FF2B5EF4-FFF2-40B4-BE49-F238E27FC236}">
                <a16:creationId xmlns:a16="http://schemas.microsoft.com/office/drawing/2014/main" id="{27D02494-A5EF-E16D-166D-9151986A32E9}"/>
              </a:ext>
            </a:extLst>
          </p:cNvPr>
          <p:cNvSpPr>
            <a:spLocks noGrp="1"/>
          </p:cNvSpPr>
          <p:nvPr>
            <p:ph idx="1"/>
          </p:nvPr>
        </p:nvSpPr>
        <p:spPr>
          <a:xfrm>
            <a:off x="6096000" y="2411538"/>
            <a:ext cx="5257799" cy="3179512"/>
          </a:xfrm>
        </p:spPr>
        <p:txBody>
          <a:bodyPr>
            <a:normAutofit/>
          </a:bodyPr>
          <a:lstStyle/>
          <a:p>
            <a:r>
              <a:rPr lang="en-GB" sz="3600" dirty="0">
                <a:latin typeface="Arial" panose="020B0604020202020204" pitchFamily="34" charset="0"/>
                <a:cs typeface="Arial" panose="020B0604020202020204" pitchFamily="34" charset="0"/>
              </a:rPr>
              <a:t>What's inspired you today? </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Is there an action you can take forward?</a:t>
            </a:r>
          </a:p>
        </p:txBody>
      </p:sp>
      <p:pic>
        <p:nvPicPr>
          <p:cNvPr id="5" name="Picture 4">
            <a:extLst>
              <a:ext uri="{FF2B5EF4-FFF2-40B4-BE49-F238E27FC236}">
                <a16:creationId xmlns:a16="http://schemas.microsoft.com/office/drawing/2014/main" id="{D31B35F7-AA63-1BE6-7E12-C3B132451EC9}"/>
              </a:ext>
            </a:extLst>
          </p:cNvPr>
          <p:cNvPicPr>
            <a:picLocks noChangeAspect="1"/>
          </p:cNvPicPr>
          <p:nvPr/>
        </p:nvPicPr>
        <p:blipFill>
          <a:blip r:embed="rId2"/>
          <a:stretch>
            <a:fillRect/>
          </a:stretch>
        </p:blipFill>
        <p:spPr>
          <a:xfrm>
            <a:off x="385200" y="1517930"/>
            <a:ext cx="4966728" cy="4966728"/>
          </a:xfrm>
          <a:prstGeom prst="rect">
            <a:avLst/>
          </a:prstGeom>
        </p:spPr>
      </p:pic>
    </p:spTree>
    <p:extLst>
      <p:ext uri="{BB962C8B-B14F-4D97-AF65-F5344CB8AC3E}">
        <p14:creationId xmlns:p14="http://schemas.microsoft.com/office/powerpoint/2010/main" val="1766616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47F6-BA8D-45E0-6595-48DA1155C88F}"/>
              </a:ext>
            </a:extLst>
          </p:cNvPr>
          <p:cNvSpPr>
            <a:spLocks noGrp="1"/>
          </p:cNvSpPr>
          <p:nvPr>
            <p:ph type="title"/>
          </p:nvPr>
        </p:nvSpPr>
        <p:spPr/>
        <p:txBody>
          <a:bodyPr/>
          <a:lstStyle/>
          <a:p>
            <a:r>
              <a:rPr lang="en-GB" b="1" dirty="0"/>
              <a:t>Our big messages </a:t>
            </a:r>
          </a:p>
        </p:txBody>
      </p:sp>
      <p:sp>
        <p:nvSpPr>
          <p:cNvPr id="3" name="Content Placeholder 2">
            <a:extLst>
              <a:ext uri="{FF2B5EF4-FFF2-40B4-BE49-F238E27FC236}">
                <a16:creationId xmlns:a16="http://schemas.microsoft.com/office/drawing/2014/main" id="{AA5CB7CA-06D9-EDC1-77E4-1A96202D79E2}"/>
              </a:ext>
            </a:extLst>
          </p:cNvPr>
          <p:cNvSpPr>
            <a:spLocks noGrp="1"/>
          </p:cNvSpPr>
          <p:nvPr>
            <p:ph idx="1"/>
          </p:nvPr>
        </p:nvSpPr>
        <p:spPr>
          <a:xfrm>
            <a:off x="5620871" y="1475105"/>
            <a:ext cx="5732929" cy="4351338"/>
          </a:xfrm>
        </p:spPr>
        <p:txBody>
          <a:bodyPr/>
          <a:lstStyle/>
          <a:p>
            <a:endParaRPr lang="en-GB" dirty="0"/>
          </a:p>
          <a:p>
            <a:r>
              <a:rPr lang="en-GB" dirty="0"/>
              <a:t>We want to continue building a movement for change</a:t>
            </a:r>
          </a:p>
          <a:p>
            <a:endParaRPr lang="en-GB" dirty="0"/>
          </a:p>
          <a:p>
            <a:r>
              <a:rPr lang="en-GB" dirty="0"/>
              <a:t>Good Lives to be a common cause we can all stand behind</a:t>
            </a:r>
          </a:p>
          <a:p>
            <a:endParaRPr lang="en-GB" dirty="0"/>
          </a:p>
          <a:p>
            <a:r>
              <a:rPr lang="en-GB" dirty="0"/>
              <a:t>Thank you for being part of all the work in </a:t>
            </a:r>
            <a:r>
              <a:rPr lang="en-GB"/>
              <a:t>the last year</a:t>
            </a:r>
            <a:endParaRPr lang="en-GB" dirty="0"/>
          </a:p>
          <a:p>
            <a:pPr marL="0" indent="0">
              <a:buNone/>
            </a:pPr>
            <a:endParaRPr lang="en-GB" dirty="0"/>
          </a:p>
        </p:txBody>
      </p:sp>
      <p:pic>
        <p:nvPicPr>
          <p:cNvPr id="7" name="Picture 6">
            <a:extLst>
              <a:ext uri="{FF2B5EF4-FFF2-40B4-BE49-F238E27FC236}">
                <a16:creationId xmlns:a16="http://schemas.microsoft.com/office/drawing/2014/main" id="{88477389-F2C6-535B-4CB5-73218D442C53}"/>
              </a:ext>
            </a:extLst>
          </p:cNvPr>
          <p:cNvPicPr>
            <a:picLocks noChangeAspect="1"/>
          </p:cNvPicPr>
          <p:nvPr/>
        </p:nvPicPr>
        <p:blipFill>
          <a:blip r:embed="rId2"/>
          <a:stretch>
            <a:fillRect/>
          </a:stretch>
        </p:blipFill>
        <p:spPr>
          <a:xfrm>
            <a:off x="542364" y="1690688"/>
            <a:ext cx="4351338" cy="4351338"/>
          </a:xfrm>
          <a:prstGeom prst="rect">
            <a:avLst/>
          </a:prstGeom>
        </p:spPr>
      </p:pic>
    </p:spTree>
    <p:extLst>
      <p:ext uri="{BB962C8B-B14F-4D97-AF65-F5344CB8AC3E}">
        <p14:creationId xmlns:p14="http://schemas.microsoft.com/office/powerpoint/2010/main" val="257193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2515-DD70-2F1E-7C48-795818E752AB}"/>
              </a:ext>
            </a:extLst>
          </p:cNvPr>
          <p:cNvSpPr>
            <a:spLocks noGrp="1"/>
          </p:cNvSpPr>
          <p:nvPr>
            <p:ph type="ctrTitle"/>
          </p:nvPr>
        </p:nvSpPr>
        <p:spPr>
          <a:xfrm>
            <a:off x="4870317" y="1323598"/>
            <a:ext cx="6707084" cy="3892668"/>
          </a:xfrm>
        </p:spPr>
        <p:txBody>
          <a:bodyPr>
            <a:normAutofit fontScale="90000"/>
          </a:bodyPr>
          <a:lstStyle/>
          <a:p>
            <a:pPr algn="l"/>
            <a:r>
              <a:rPr lang="en-GB" sz="5600" b="1" dirty="0">
                <a:latin typeface="Arial" panose="020B0604020202020204" pitchFamily="34" charset="0"/>
                <a:cs typeface="Arial" panose="020B0604020202020204" pitchFamily="34" charset="0"/>
              </a:rPr>
              <a:t>Making change happen for Good Lives, Action by Learning Disability England members </a:t>
            </a:r>
          </a:p>
        </p:txBody>
      </p:sp>
      <p:pic>
        <p:nvPicPr>
          <p:cNvPr id="6" name="Picture 5">
            <a:extLst>
              <a:ext uri="{FF2B5EF4-FFF2-40B4-BE49-F238E27FC236}">
                <a16:creationId xmlns:a16="http://schemas.microsoft.com/office/drawing/2014/main" id="{3FC8CBFE-F4E6-8F1B-DF18-A5BDB271DE9D}"/>
              </a:ext>
            </a:extLst>
          </p:cNvPr>
          <p:cNvPicPr>
            <a:picLocks noChangeAspect="1"/>
          </p:cNvPicPr>
          <p:nvPr/>
        </p:nvPicPr>
        <p:blipFill>
          <a:blip r:embed="rId2"/>
          <a:stretch>
            <a:fillRect/>
          </a:stretch>
        </p:blipFill>
        <p:spPr>
          <a:xfrm>
            <a:off x="320040" y="1597588"/>
            <a:ext cx="4087368" cy="4087368"/>
          </a:xfrm>
          <a:prstGeom prst="rect">
            <a:avLst/>
          </a:prstGeom>
        </p:spPr>
      </p:pic>
    </p:spTree>
    <p:extLst>
      <p:ext uri="{BB962C8B-B14F-4D97-AF65-F5344CB8AC3E}">
        <p14:creationId xmlns:p14="http://schemas.microsoft.com/office/powerpoint/2010/main" val="378138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7ACB-AA1D-9DC5-AE99-DD000F7A1432}"/>
              </a:ext>
            </a:extLst>
          </p:cNvPr>
          <p:cNvSpPr>
            <a:spLocks noGrp="1"/>
          </p:cNvSpPr>
          <p:nvPr>
            <p:ph type="title"/>
          </p:nvPr>
        </p:nvSpPr>
        <p:spPr>
          <a:xfrm>
            <a:off x="185058" y="113198"/>
            <a:ext cx="10515600" cy="1325563"/>
          </a:xfrm>
        </p:spPr>
        <p:txBody>
          <a:bodyPr/>
          <a:lstStyle/>
          <a:p>
            <a:r>
              <a:rPr lang="en-GB" b="1" dirty="0"/>
              <a:t>What </a:t>
            </a:r>
            <a:r>
              <a:rPr lang="en-GB" b="1" dirty="0" err="1"/>
              <a:t>Ive</a:t>
            </a:r>
            <a:r>
              <a:rPr lang="en-GB" b="1" dirty="0"/>
              <a:t> seen and heard today</a:t>
            </a:r>
          </a:p>
        </p:txBody>
      </p:sp>
      <p:sp>
        <p:nvSpPr>
          <p:cNvPr id="4" name="Thought Bubble: Cloud 3">
            <a:extLst>
              <a:ext uri="{FF2B5EF4-FFF2-40B4-BE49-F238E27FC236}">
                <a16:creationId xmlns:a16="http://schemas.microsoft.com/office/drawing/2014/main" id="{87E3ACE8-5F2C-A224-0AFD-17E044EE7A5E}"/>
              </a:ext>
            </a:extLst>
          </p:cNvPr>
          <p:cNvSpPr/>
          <p:nvPr/>
        </p:nvSpPr>
        <p:spPr>
          <a:xfrm>
            <a:off x="4831702" y="966465"/>
            <a:ext cx="6949749" cy="3872204"/>
          </a:xfrm>
          <a:prstGeom prst="cloudCallout">
            <a:avLst>
              <a:gd name="adj1" fmla="val -66424"/>
              <a:gd name="adj2" fmla="val 35349"/>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E353A32-F121-F461-816E-4A1A06AFF891}"/>
              </a:ext>
            </a:extLst>
          </p:cNvPr>
          <p:cNvSpPr>
            <a:spLocks noGrp="1"/>
          </p:cNvSpPr>
          <p:nvPr>
            <p:ph idx="1"/>
          </p:nvPr>
        </p:nvSpPr>
        <p:spPr>
          <a:xfrm>
            <a:off x="5823857" y="2114876"/>
            <a:ext cx="4965441" cy="1575383"/>
          </a:xfrm>
          <a:solidFill>
            <a:schemeClr val="accent2">
              <a:lumMod val="20000"/>
              <a:lumOff val="80000"/>
            </a:schemeClr>
          </a:solidFill>
          <a:ln w="38100">
            <a:noFill/>
          </a:ln>
        </p:spPr>
        <p:txBody>
          <a:bodyPr>
            <a:normAutofit fontScale="92500"/>
          </a:bodyPr>
          <a:lstStyle/>
          <a:p>
            <a:pPr marL="0" indent="0">
              <a:buNone/>
            </a:pPr>
            <a:r>
              <a:rPr lang="en-GB" sz="3600" dirty="0"/>
              <a:t>Here are some of the things I thought were important or inspiring today…</a:t>
            </a:r>
          </a:p>
        </p:txBody>
      </p:sp>
      <p:pic>
        <p:nvPicPr>
          <p:cNvPr id="5" name="Picture 4">
            <a:extLst>
              <a:ext uri="{FF2B5EF4-FFF2-40B4-BE49-F238E27FC236}">
                <a16:creationId xmlns:a16="http://schemas.microsoft.com/office/drawing/2014/main" id="{2E8656B2-4044-ED50-4043-0ACE9FFA7C50}"/>
              </a:ext>
            </a:extLst>
          </p:cNvPr>
          <p:cNvPicPr>
            <a:picLocks noChangeAspect="1"/>
          </p:cNvPicPr>
          <p:nvPr/>
        </p:nvPicPr>
        <p:blipFill>
          <a:blip r:embed="rId2"/>
          <a:stretch>
            <a:fillRect/>
          </a:stretch>
        </p:blipFill>
        <p:spPr>
          <a:xfrm>
            <a:off x="769018" y="3690259"/>
            <a:ext cx="2340234" cy="2316832"/>
          </a:xfrm>
          <a:prstGeom prst="rect">
            <a:avLst/>
          </a:prstGeom>
        </p:spPr>
      </p:pic>
    </p:spTree>
    <p:extLst>
      <p:ext uri="{BB962C8B-B14F-4D97-AF65-F5344CB8AC3E}">
        <p14:creationId xmlns:p14="http://schemas.microsoft.com/office/powerpoint/2010/main" val="4172167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09D7F-D9A8-1D9C-3107-EB1C38579FA6}"/>
              </a:ext>
            </a:extLst>
          </p:cNvPr>
          <p:cNvSpPr>
            <a:spLocks noGrp="1"/>
          </p:cNvSpPr>
          <p:nvPr>
            <p:ph type="title"/>
          </p:nvPr>
        </p:nvSpPr>
        <p:spPr/>
        <p:txBody>
          <a:bodyPr/>
          <a:lstStyle/>
          <a:p>
            <a:r>
              <a:rPr lang="en-GB" b="1" dirty="0"/>
              <a:t>Have you shared your actions?</a:t>
            </a:r>
          </a:p>
        </p:txBody>
      </p:sp>
      <p:sp>
        <p:nvSpPr>
          <p:cNvPr id="3" name="Content Placeholder 2">
            <a:extLst>
              <a:ext uri="{FF2B5EF4-FFF2-40B4-BE49-F238E27FC236}">
                <a16:creationId xmlns:a16="http://schemas.microsoft.com/office/drawing/2014/main" id="{43367427-5AB2-32A2-AFC1-26107ECBDBA3}"/>
              </a:ext>
            </a:extLst>
          </p:cNvPr>
          <p:cNvSpPr>
            <a:spLocks noGrp="1"/>
          </p:cNvSpPr>
          <p:nvPr>
            <p:ph idx="1"/>
          </p:nvPr>
        </p:nvSpPr>
        <p:spPr>
          <a:xfrm>
            <a:off x="4602480" y="2343785"/>
            <a:ext cx="6903720" cy="4351338"/>
          </a:xfrm>
        </p:spPr>
        <p:txBody>
          <a:bodyPr>
            <a:normAutofit/>
          </a:bodyPr>
          <a:lstStyle/>
          <a:p>
            <a:pPr marL="0" indent="0" fontAlgn="base">
              <a:buNone/>
            </a:pPr>
            <a:r>
              <a:rPr lang="en-GB" b="0" i="0" dirty="0">
                <a:solidFill>
                  <a:srgbClr val="000000"/>
                </a:solidFill>
                <a:effectLst/>
                <a:latin typeface="Arial" panose="020B0604020202020204" pitchFamily="34" charset="0"/>
              </a:rPr>
              <a:t>You can share any action you have taken towards Good Lives or that you plan to take, big or small using the hashtag...  </a:t>
            </a:r>
            <a:endParaRPr lang="en-GB" b="0" i="0" dirty="0">
              <a:solidFill>
                <a:srgbClr val="000000"/>
              </a:solidFill>
              <a:effectLst/>
              <a:latin typeface="Segoe UI" panose="020B0502040204020203" pitchFamily="34" charset="0"/>
            </a:endParaRPr>
          </a:p>
          <a:p>
            <a:pPr marL="0" indent="0" fontAlgn="base">
              <a:buNone/>
            </a:pPr>
            <a:endParaRPr lang="en-GB" b="0" i="0" dirty="0">
              <a:solidFill>
                <a:srgbClr val="000000"/>
              </a:solidFill>
              <a:effectLst/>
              <a:latin typeface="Segoe UI" panose="020B0502040204020203" pitchFamily="34" charset="0"/>
            </a:endParaRPr>
          </a:p>
          <a:p>
            <a:pPr marL="0" indent="0" algn="l" rtl="0" fontAlgn="base">
              <a:buNone/>
            </a:pPr>
            <a:r>
              <a:rPr lang="en-GB" b="1" i="0" dirty="0">
                <a:solidFill>
                  <a:srgbClr val="000000"/>
                </a:solidFill>
                <a:effectLst/>
                <a:latin typeface="Arial" panose="020B0604020202020204" pitchFamily="34" charset="0"/>
              </a:rPr>
              <a:t>#GoodLives </a:t>
            </a:r>
            <a:endParaRPr lang="en-GB" sz="4000" b="1" i="0" dirty="0">
              <a:solidFill>
                <a:srgbClr val="000000"/>
              </a:solidFill>
              <a:effectLst/>
              <a:latin typeface="Segoe UI" panose="020B0502040204020203" pitchFamily="34" charset="0"/>
            </a:endParaRPr>
          </a:p>
          <a:p>
            <a:pPr marL="0" indent="0" algn="l" rtl="0" fontAlgn="base">
              <a:buNone/>
            </a:pPr>
            <a:r>
              <a:rPr lang="en-GB" b="1" i="0" dirty="0">
                <a:solidFill>
                  <a:srgbClr val="000000"/>
                </a:solidFill>
                <a:effectLst/>
                <a:latin typeface="Arial" panose="020B0604020202020204" pitchFamily="34" charset="0"/>
              </a:rPr>
              <a:t>#ActionTowardsGoodLives </a:t>
            </a:r>
            <a:endParaRPr lang="en-GB" sz="4000" b="1" i="0" dirty="0">
              <a:solidFill>
                <a:srgbClr val="000000"/>
              </a:solidFill>
              <a:effectLst/>
              <a:latin typeface="Segoe UI" panose="020B0502040204020203" pitchFamily="34" charset="0"/>
            </a:endParaRPr>
          </a:p>
          <a:p>
            <a:pPr marL="0" indent="0">
              <a:buNone/>
            </a:pPr>
            <a:endParaRPr lang="en-GB" sz="4000" dirty="0"/>
          </a:p>
        </p:txBody>
      </p:sp>
      <p:pic>
        <p:nvPicPr>
          <p:cNvPr id="5" name="Picture 4">
            <a:extLst>
              <a:ext uri="{FF2B5EF4-FFF2-40B4-BE49-F238E27FC236}">
                <a16:creationId xmlns:a16="http://schemas.microsoft.com/office/drawing/2014/main" id="{FBF314ED-FE16-161B-034A-B72A9C2241A7}"/>
              </a:ext>
            </a:extLst>
          </p:cNvPr>
          <p:cNvPicPr>
            <a:picLocks noChangeAspect="1"/>
          </p:cNvPicPr>
          <p:nvPr/>
        </p:nvPicPr>
        <p:blipFill>
          <a:blip r:embed="rId2"/>
          <a:stretch>
            <a:fillRect/>
          </a:stretch>
        </p:blipFill>
        <p:spPr>
          <a:xfrm>
            <a:off x="685800" y="1919036"/>
            <a:ext cx="3378868" cy="3378868"/>
          </a:xfrm>
          <a:prstGeom prst="rect">
            <a:avLst/>
          </a:prstGeom>
        </p:spPr>
      </p:pic>
    </p:spTree>
    <p:extLst>
      <p:ext uri="{BB962C8B-B14F-4D97-AF65-F5344CB8AC3E}">
        <p14:creationId xmlns:p14="http://schemas.microsoft.com/office/powerpoint/2010/main" val="78979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625D-FD60-A30A-7698-231C7A37D733}"/>
              </a:ext>
            </a:extLst>
          </p:cNvPr>
          <p:cNvSpPr>
            <a:spLocks noGrp="1"/>
          </p:cNvSpPr>
          <p:nvPr>
            <p:ph type="title"/>
          </p:nvPr>
        </p:nvSpPr>
        <p:spPr/>
        <p:txBody>
          <a:bodyPr/>
          <a:lstStyle/>
          <a:p>
            <a:r>
              <a:rPr lang="en-GB" b="1" dirty="0"/>
              <a:t>Using Good Lives</a:t>
            </a:r>
          </a:p>
        </p:txBody>
      </p:sp>
      <p:sp>
        <p:nvSpPr>
          <p:cNvPr id="3" name="Content Placeholder 2">
            <a:extLst>
              <a:ext uri="{FF2B5EF4-FFF2-40B4-BE49-F238E27FC236}">
                <a16:creationId xmlns:a16="http://schemas.microsoft.com/office/drawing/2014/main" id="{1B2AD39E-C1DA-9DEF-03E7-CECF7AEE753C}"/>
              </a:ext>
            </a:extLst>
          </p:cNvPr>
          <p:cNvSpPr>
            <a:spLocks noGrp="1"/>
          </p:cNvSpPr>
          <p:nvPr>
            <p:ph idx="1"/>
          </p:nvPr>
        </p:nvSpPr>
        <p:spPr>
          <a:xfrm>
            <a:off x="3935185" y="2035835"/>
            <a:ext cx="7418615" cy="4351338"/>
          </a:xfrm>
        </p:spPr>
        <p:txBody>
          <a:bodyPr>
            <a:normAutofit fontScale="92500" lnSpcReduction="10000"/>
          </a:bodyPr>
          <a:lstStyle/>
          <a:p>
            <a:pPr marL="0" indent="0" algn="just">
              <a:lnSpc>
                <a:spcPct val="110000"/>
              </a:lnSpc>
              <a:spcBef>
                <a:spcPts val="0"/>
              </a:spcBef>
            </a:pPr>
            <a:r>
              <a:rPr lang="en-GB" sz="2400" kern="1400" dirty="0">
                <a:solidFill>
                  <a:srgbClr val="000000"/>
                </a:solidFill>
                <a:latin typeface="Arial" panose="020B0604020202020204" pitchFamily="34" charset="0"/>
                <a:cs typeface="Arial" panose="020B0604020202020204" pitchFamily="34" charset="0"/>
              </a:rPr>
              <a:t>We know of over </a:t>
            </a:r>
            <a:r>
              <a:rPr lang="en-GB" sz="2400" b="1" kern="1400" dirty="0">
                <a:solidFill>
                  <a:srgbClr val="000000"/>
                </a:solidFill>
                <a:latin typeface="Arial" panose="020B0604020202020204" pitchFamily="34" charset="0"/>
                <a:cs typeface="Arial" panose="020B0604020202020204" pitchFamily="34" charset="0"/>
              </a:rPr>
              <a:t>50 events </a:t>
            </a:r>
            <a:r>
              <a:rPr lang="en-GB" sz="2400" kern="1400" dirty="0">
                <a:solidFill>
                  <a:srgbClr val="000000"/>
                </a:solidFill>
                <a:latin typeface="Arial" panose="020B0604020202020204" pitchFamily="34" charset="0"/>
                <a:cs typeface="Arial" panose="020B0604020202020204" pitchFamily="34" charset="0"/>
              </a:rPr>
              <a:t>where Good Lives has been shared and we have met with </a:t>
            </a:r>
            <a:r>
              <a:rPr lang="en-GB" sz="2400" b="1" kern="1400" dirty="0">
                <a:solidFill>
                  <a:srgbClr val="000000"/>
                </a:solidFill>
                <a:latin typeface="Arial" panose="020B0604020202020204" pitchFamily="34" charset="0"/>
                <a:cs typeface="Arial" panose="020B0604020202020204" pitchFamily="34" charset="0"/>
              </a:rPr>
              <a:t>34 member organisations </a:t>
            </a:r>
            <a:r>
              <a:rPr lang="en-GB" sz="2400" kern="1400" dirty="0">
                <a:solidFill>
                  <a:srgbClr val="000000"/>
                </a:solidFill>
                <a:latin typeface="Arial" panose="020B0604020202020204" pitchFamily="34" charset="0"/>
                <a:cs typeface="Arial" panose="020B0604020202020204" pitchFamily="34" charset="0"/>
              </a:rPr>
              <a:t>to share it with their teams. </a:t>
            </a:r>
          </a:p>
          <a:p>
            <a:pPr marL="0" indent="0">
              <a:lnSpc>
                <a:spcPct val="110000"/>
              </a:lnSpc>
              <a:spcBef>
                <a:spcPts val="0"/>
              </a:spcBef>
              <a:buNone/>
            </a:pPr>
            <a:endParaRPr lang="en-GB" sz="2400" dirty="0">
              <a:latin typeface="Arial" panose="020B0604020202020204" pitchFamily="34" charset="0"/>
              <a:cs typeface="Arial" panose="020B0604020202020204" pitchFamily="34" charset="0"/>
            </a:endParaRPr>
          </a:p>
          <a:p>
            <a:pPr marL="0" indent="0">
              <a:lnSpc>
                <a:spcPct val="110000"/>
              </a:lnSpc>
              <a:spcBef>
                <a:spcPts val="0"/>
              </a:spcBef>
            </a:pPr>
            <a:r>
              <a:rPr lang="en-GB" sz="2400" dirty="0">
                <a:latin typeface="Arial" panose="020B0604020202020204" pitchFamily="34" charset="0"/>
                <a:cs typeface="Arial" panose="020B0604020202020204" pitchFamily="34" charset="0"/>
              </a:rPr>
              <a:t>The lead from </a:t>
            </a:r>
            <a:r>
              <a:rPr lang="en-GB" sz="2400" b="1" dirty="0">
                <a:latin typeface="Arial" panose="020B0604020202020204" pitchFamily="34" charset="0"/>
                <a:cs typeface="Arial" panose="020B0604020202020204" pitchFamily="34" charset="0"/>
              </a:rPr>
              <a:t>Local Government Association</a:t>
            </a:r>
            <a:r>
              <a:rPr lang="en-GB" sz="2400" dirty="0">
                <a:latin typeface="Arial" panose="020B0604020202020204" pitchFamily="34" charset="0"/>
                <a:cs typeface="Arial" panose="020B0604020202020204" pitchFamily="34" charset="0"/>
              </a:rPr>
              <a:t> for the Better Lives Outcomes framework shared a blog that explains how Councils can use Good Lives and the Better Lives framework.</a:t>
            </a:r>
          </a:p>
          <a:p>
            <a:pPr marL="0" indent="0">
              <a:lnSpc>
                <a:spcPct val="110000"/>
              </a:lnSpc>
              <a:spcBef>
                <a:spcPts val="0"/>
              </a:spcBef>
            </a:pPr>
            <a:endParaRPr lang="en-GB" sz="2400" dirty="0">
              <a:latin typeface="Arial" panose="020B0604020202020204" pitchFamily="34" charset="0"/>
              <a:cs typeface="Arial" panose="020B0604020202020204" pitchFamily="34" charset="0"/>
            </a:endParaRPr>
          </a:p>
          <a:p>
            <a:pPr marL="0" indent="0">
              <a:lnSpc>
                <a:spcPct val="110000"/>
              </a:lnSpc>
              <a:spcBef>
                <a:spcPts val="0"/>
              </a:spcBef>
            </a:pPr>
            <a:endParaRPr lang="en-GB" sz="2400" dirty="0">
              <a:latin typeface="Arial" panose="020B0604020202020204" pitchFamily="34" charset="0"/>
              <a:cs typeface="Arial" panose="020B0604020202020204" pitchFamily="34" charset="0"/>
            </a:endParaRPr>
          </a:p>
          <a:p>
            <a:pPr marL="0" indent="0">
              <a:lnSpc>
                <a:spcPct val="110000"/>
              </a:lnSpc>
              <a:spcBef>
                <a:spcPts val="0"/>
              </a:spcBef>
            </a:pPr>
            <a:r>
              <a:rPr lang="en-GB" sz="2400" b="1" dirty="0">
                <a:latin typeface="Arial" panose="020B0604020202020204" pitchFamily="34" charset="0"/>
                <a:cs typeface="Arial" panose="020B0604020202020204" pitchFamily="34" charset="0"/>
              </a:rPr>
              <a:t>Social Care Futures</a:t>
            </a:r>
            <a:r>
              <a:rPr lang="en-GB" sz="2400" dirty="0">
                <a:latin typeface="Arial" panose="020B0604020202020204" pitchFamily="34" charset="0"/>
                <a:cs typeface="Arial" panose="020B0604020202020204" pitchFamily="34" charset="0"/>
              </a:rPr>
              <a:t>, wrote a blog about how the two movements link together</a:t>
            </a:r>
          </a:p>
        </p:txBody>
      </p:sp>
      <p:pic>
        <p:nvPicPr>
          <p:cNvPr id="4" name="Picture 3">
            <a:extLst>
              <a:ext uri="{FF2B5EF4-FFF2-40B4-BE49-F238E27FC236}">
                <a16:creationId xmlns:a16="http://schemas.microsoft.com/office/drawing/2014/main" id="{072B3C34-B79C-304F-296D-11294A4CBDAA}"/>
              </a:ext>
            </a:extLst>
          </p:cNvPr>
          <p:cNvPicPr>
            <a:picLocks noChangeAspect="1"/>
          </p:cNvPicPr>
          <p:nvPr/>
        </p:nvPicPr>
        <p:blipFill>
          <a:blip r:embed="rId2"/>
          <a:stretch>
            <a:fillRect/>
          </a:stretch>
        </p:blipFill>
        <p:spPr>
          <a:xfrm>
            <a:off x="838200" y="3675514"/>
            <a:ext cx="2250375" cy="1325563"/>
          </a:xfrm>
          <a:prstGeom prst="rect">
            <a:avLst/>
          </a:prstGeom>
        </p:spPr>
      </p:pic>
      <p:pic>
        <p:nvPicPr>
          <p:cNvPr id="8" name="Picture 7">
            <a:extLst>
              <a:ext uri="{FF2B5EF4-FFF2-40B4-BE49-F238E27FC236}">
                <a16:creationId xmlns:a16="http://schemas.microsoft.com/office/drawing/2014/main" id="{A6226A79-274C-9865-A373-CA5878FF21D7}"/>
              </a:ext>
            </a:extLst>
          </p:cNvPr>
          <p:cNvPicPr>
            <a:picLocks noChangeAspect="1"/>
          </p:cNvPicPr>
          <p:nvPr/>
        </p:nvPicPr>
        <p:blipFill>
          <a:blip r:embed="rId3"/>
          <a:stretch>
            <a:fillRect/>
          </a:stretch>
        </p:blipFill>
        <p:spPr>
          <a:xfrm>
            <a:off x="1100966" y="2035835"/>
            <a:ext cx="1428750" cy="1428750"/>
          </a:xfrm>
          <a:prstGeom prst="rect">
            <a:avLst/>
          </a:prstGeom>
        </p:spPr>
      </p:pic>
      <p:sp>
        <p:nvSpPr>
          <p:cNvPr id="9" name="TextBox 8">
            <a:extLst>
              <a:ext uri="{FF2B5EF4-FFF2-40B4-BE49-F238E27FC236}">
                <a16:creationId xmlns:a16="http://schemas.microsoft.com/office/drawing/2014/main" id="{B1EEA4CA-A505-30BE-D838-304386B4CAA6}"/>
              </a:ext>
            </a:extLst>
          </p:cNvPr>
          <p:cNvSpPr txBox="1"/>
          <p:nvPr/>
        </p:nvSpPr>
        <p:spPr>
          <a:xfrm>
            <a:off x="11788361" y="6618138"/>
            <a:ext cx="449470" cy="230832"/>
          </a:xfrm>
          <a:prstGeom prst="rect">
            <a:avLst/>
          </a:prstGeom>
          <a:noFill/>
        </p:spPr>
        <p:txBody>
          <a:bodyPr wrap="square" rtlCol="0">
            <a:spAutoFit/>
          </a:bodyPr>
          <a:lstStyle/>
          <a:p>
            <a:r>
              <a:rPr lang="en-GB" sz="900" dirty="0"/>
              <a:t>R</a:t>
            </a:r>
          </a:p>
        </p:txBody>
      </p:sp>
      <p:pic>
        <p:nvPicPr>
          <p:cNvPr id="5" name="Picture 4">
            <a:extLst>
              <a:ext uri="{FF2B5EF4-FFF2-40B4-BE49-F238E27FC236}">
                <a16:creationId xmlns:a16="http://schemas.microsoft.com/office/drawing/2014/main" id="{FF69BD54-BBB9-B84B-71BD-F0FF4D7E41C1}"/>
              </a:ext>
            </a:extLst>
          </p:cNvPr>
          <p:cNvPicPr>
            <a:picLocks noChangeAspect="1"/>
          </p:cNvPicPr>
          <p:nvPr/>
        </p:nvPicPr>
        <p:blipFill>
          <a:blip r:embed="rId4"/>
          <a:stretch>
            <a:fillRect/>
          </a:stretch>
        </p:blipFill>
        <p:spPr>
          <a:xfrm>
            <a:off x="9905802" y="130530"/>
            <a:ext cx="2286198" cy="2286198"/>
          </a:xfrm>
          <a:prstGeom prst="rect">
            <a:avLst/>
          </a:prstGeom>
        </p:spPr>
      </p:pic>
      <p:pic>
        <p:nvPicPr>
          <p:cNvPr id="7" name="Picture 6">
            <a:extLst>
              <a:ext uri="{FF2B5EF4-FFF2-40B4-BE49-F238E27FC236}">
                <a16:creationId xmlns:a16="http://schemas.microsoft.com/office/drawing/2014/main" id="{818B119F-F742-8256-6A44-D0C09D336D49}"/>
              </a:ext>
            </a:extLst>
          </p:cNvPr>
          <p:cNvPicPr>
            <a:picLocks noChangeAspect="1"/>
          </p:cNvPicPr>
          <p:nvPr/>
        </p:nvPicPr>
        <p:blipFill>
          <a:blip r:embed="rId5"/>
          <a:stretch>
            <a:fillRect/>
          </a:stretch>
        </p:blipFill>
        <p:spPr>
          <a:xfrm>
            <a:off x="205548" y="5217111"/>
            <a:ext cx="3515678" cy="651214"/>
          </a:xfrm>
          <a:prstGeom prst="rect">
            <a:avLst/>
          </a:prstGeom>
        </p:spPr>
      </p:pic>
    </p:spTree>
    <p:extLst>
      <p:ext uri="{BB962C8B-B14F-4D97-AF65-F5344CB8AC3E}">
        <p14:creationId xmlns:p14="http://schemas.microsoft.com/office/powerpoint/2010/main" val="78801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625D-FD60-A30A-7698-231C7A37D733}"/>
              </a:ext>
            </a:extLst>
          </p:cNvPr>
          <p:cNvSpPr>
            <a:spLocks noGrp="1"/>
          </p:cNvSpPr>
          <p:nvPr>
            <p:ph type="title"/>
          </p:nvPr>
        </p:nvSpPr>
        <p:spPr/>
        <p:txBody>
          <a:bodyPr/>
          <a:lstStyle/>
          <a:p>
            <a:r>
              <a:rPr lang="en-GB" b="1" dirty="0"/>
              <a:t>Using Good Lives: Research</a:t>
            </a:r>
          </a:p>
        </p:txBody>
      </p:sp>
      <p:sp>
        <p:nvSpPr>
          <p:cNvPr id="3" name="Content Placeholder 2">
            <a:extLst>
              <a:ext uri="{FF2B5EF4-FFF2-40B4-BE49-F238E27FC236}">
                <a16:creationId xmlns:a16="http://schemas.microsoft.com/office/drawing/2014/main" id="{1B2AD39E-C1DA-9DEF-03E7-CECF7AEE753C}"/>
              </a:ext>
            </a:extLst>
          </p:cNvPr>
          <p:cNvSpPr>
            <a:spLocks noGrp="1"/>
          </p:cNvSpPr>
          <p:nvPr>
            <p:ph idx="1"/>
          </p:nvPr>
        </p:nvSpPr>
        <p:spPr>
          <a:xfrm>
            <a:off x="3757903" y="2012238"/>
            <a:ext cx="7418615" cy="4351338"/>
          </a:xfrm>
        </p:spPr>
        <p:txBody>
          <a:bodyPr>
            <a:normAutofit/>
          </a:bodyPr>
          <a:lstStyle/>
          <a:p>
            <a:pPr marL="0" indent="0" algn="just">
              <a:lnSpc>
                <a:spcPct val="110000"/>
              </a:lnSpc>
              <a:spcBef>
                <a:spcPts val="0"/>
              </a:spcBef>
              <a:buNone/>
            </a:pPr>
            <a:endParaRPr lang="en-GB" sz="1800" kern="1400" dirty="0">
              <a:solidFill>
                <a:srgbClr val="000000"/>
              </a:solidFill>
              <a:latin typeface="Arial" panose="020B0604020202020204" pitchFamily="34" charset="0"/>
              <a:cs typeface="Arial" panose="020B0604020202020204" pitchFamily="34" charset="0"/>
            </a:endParaRPr>
          </a:p>
          <a:p>
            <a:pPr>
              <a:lnSpc>
                <a:spcPct val="110000"/>
              </a:lnSpc>
              <a:spcBef>
                <a:spcPts val="0"/>
              </a:spcBef>
            </a:pPr>
            <a:r>
              <a:rPr lang="en-GB" sz="1800" dirty="0">
                <a:latin typeface="Arial" panose="020B0604020202020204" pitchFamily="34" charset="0"/>
                <a:cs typeface="Arial" panose="020B0604020202020204" pitchFamily="34" charset="0"/>
              </a:rPr>
              <a:t>The Kent, Surrey and Sussex Research network (NIHR) launched </a:t>
            </a:r>
            <a:r>
              <a:rPr lang="en-GB" sz="1800" b="1" dirty="0">
                <a:latin typeface="Arial" panose="020B0604020202020204" pitchFamily="34" charset="0"/>
                <a:cs typeface="Arial" panose="020B0604020202020204" pitchFamily="34" charset="0"/>
              </a:rPr>
              <a:t>‘Good Lives, Learning Disability Research Network’</a:t>
            </a:r>
            <a:r>
              <a:rPr lang="en-GB" sz="1800" dirty="0">
                <a:latin typeface="Arial" panose="020B0604020202020204" pitchFamily="34" charset="0"/>
                <a:cs typeface="Arial" panose="020B0604020202020204" pitchFamily="34" charset="0"/>
              </a:rPr>
              <a:t>. The network is to develop research that is shaped by relationships that are built with and listen to what people with a learning disability and their networks have to say. The Good Lives symbol is on the launch material.</a:t>
            </a:r>
          </a:p>
          <a:p>
            <a:pPr marL="0" indent="0">
              <a:lnSpc>
                <a:spcPct val="110000"/>
              </a:lnSpc>
              <a:spcBef>
                <a:spcPts val="0"/>
              </a:spcBef>
              <a:buNone/>
            </a:pPr>
            <a:endParaRPr lang="en-GB" sz="1800" dirty="0">
              <a:latin typeface="Arial" panose="020B0604020202020204" pitchFamily="34" charset="0"/>
              <a:cs typeface="Arial" panose="020B0604020202020204" pitchFamily="34" charset="0"/>
            </a:endParaRPr>
          </a:p>
          <a:p>
            <a:pPr>
              <a:lnSpc>
                <a:spcPct val="110000"/>
              </a:lnSpc>
              <a:spcBef>
                <a:spcPts val="0"/>
              </a:spcBef>
            </a:pPr>
            <a:r>
              <a:rPr lang="en-GB" sz="1800" b="1" dirty="0">
                <a:latin typeface="Arial" panose="020B0604020202020204" pitchFamily="34" charset="0"/>
                <a:cs typeface="Arial" panose="020B0604020202020204" pitchFamily="34" charset="0"/>
              </a:rPr>
              <a:t>Some Researchers </a:t>
            </a:r>
            <a:r>
              <a:rPr lang="en-GB" sz="1800" dirty="0">
                <a:latin typeface="Arial" panose="020B0604020202020204" pitchFamily="34" charset="0"/>
                <a:cs typeface="Arial" panose="020B0604020202020204" pitchFamily="34" charset="0"/>
              </a:rPr>
              <a:t>are looking at how they can share stories from their new book and a blog on how </a:t>
            </a:r>
            <a:r>
              <a:rPr lang="en-GB" sz="1800" dirty="0">
                <a:effectLst/>
                <a:latin typeface="Arial" panose="020B0604020202020204" pitchFamily="34" charset="0"/>
                <a:ea typeface="Calibri" panose="020F0502020204030204" pitchFamily="34" charset="0"/>
                <a:cs typeface="Arial" panose="020B0604020202020204" pitchFamily="34" charset="0"/>
              </a:rPr>
              <a:t>Good Lives have evolved since An Ordinary Life in 1980s</a:t>
            </a:r>
            <a:endParaRPr lang="en-GB"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4A35D48-ADB4-2048-43B6-9FA981B896EA}"/>
              </a:ext>
            </a:extLst>
          </p:cNvPr>
          <p:cNvPicPr>
            <a:picLocks noChangeAspect="1"/>
          </p:cNvPicPr>
          <p:nvPr/>
        </p:nvPicPr>
        <p:blipFill>
          <a:blip r:embed="rId2"/>
          <a:stretch>
            <a:fillRect/>
          </a:stretch>
        </p:blipFill>
        <p:spPr>
          <a:xfrm>
            <a:off x="1210752" y="3844640"/>
            <a:ext cx="1680359" cy="1680359"/>
          </a:xfrm>
          <a:prstGeom prst="rect">
            <a:avLst/>
          </a:prstGeom>
        </p:spPr>
      </p:pic>
      <p:pic>
        <p:nvPicPr>
          <p:cNvPr id="8" name="Picture 7">
            <a:extLst>
              <a:ext uri="{FF2B5EF4-FFF2-40B4-BE49-F238E27FC236}">
                <a16:creationId xmlns:a16="http://schemas.microsoft.com/office/drawing/2014/main" id="{A6226A79-274C-9865-A373-CA5878FF21D7}"/>
              </a:ext>
            </a:extLst>
          </p:cNvPr>
          <p:cNvPicPr>
            <a:picLocks noChangeAspect="1"/>
          </p:cNvPicPr>
          <p:nvPr/>
        </p:nvPicPr>
        <p:blipFill>
          <a:blip r:embed="rId3"/>
          <a:stretch>
            <a:fillRect/>
          </a:stretch>
        </p:blipFill>
        <p:spPr>
          <a:xfrm>
            <a:off x="1313671" y="2101402"/>
            <a:ext cx="1428750" cy="1428750"/>
          </a:xfrm>
          <a:prstGeom prst="rect">
            <a:avLst/>
          </a:prstGeom>
        </p:spPr>
      </p:pic>
      <p:sp>
        <p:nvSpPr>
          <p:cNvPr id="9" name="TextBox 8">
            <a:extLst>
              <a:ext uri="{FF2B5EF4-FFF2-40B4-BE49-F238E27FC236}">
                <a16:creationId xmlns:a16="http://schemas.microsoft.com/office/drawing/2014/main" id="{B1EEA4CA-A505-30BE-D838-304386B4CAA6}"/>
              </a:ext>
            </a:extLst>
          </p:cNvPr>
          <p:cNvSpPr txBox="1"/>
          <p:nvPr/>
        </p:nvSpPr>
        <p:spPr>
          <a:xfrm>
            <a:off x="11788361" y="6618138"/>
            <a:ext cx="449470" cy="230832"/>
          </a:xfrm>
          <a:prstGeom prst="rect">
            <a:avLst/>
          </a:prstGeom>
          <a:noFill/>
        </p:spPr>
        <p:txBody>
          <a:bodyPr wrap="square" rtlCol="0">
            <a:spAutoFit/>
          </a:bodyPr>
          <a:lstStyle/>
          <a:p>
            <a:r>
              <a:rPr lang="en-GB" sz="900" dirty="0"/>
              <a:t>R</a:t>
            </a:r>
          </a:p>
        </p:txBody>
      </p:sp>
      <p:pic>
        <p:nvPicPr>
          <p:cNvPr id="5" name="Picture 4">
            <a:extLst>
              <a:ext uri="{FF2B5EF4-FFF2-40B4-BE49-F238E27FC236}">
                <a16:creationId xmlns:a16="http://schemas.microsoft.com/office/drawing/2014/main" id="{FF69BD54-BBB9-B84B-71BD-F0FF4D7E41C1}"/>
              </a:ext>
            </a:extLst>
          </p:cNvPr>
          <p:cNvPicPr>
            <a:picLocks noChangeAspect="1"/>
          </p:cNvPicPr>
          <p:nvPr/>
        </p:nvPicPr>
        <p:blipFill>
          <a:blip r:embed="rId4"/>
          <a:stretch>
            <a:fillRect/>
          </a:stretch>
        </p:blipFill>
        <p:spPr>
          <a:xfrm>
            <a:off x="9905802" y="130530"/>
            <a:ext cx="2286198" cy="2286198"/>
          </a:xfrm>
          <a:prstGeom prst="rect">
            <a:avLst/>
          </a:prstGeom>
        </p:spPr>
      </p:pic>
    </p:spTree>
    <p:extLst>
      <p:ext uri="{BB962C8B-B14F-4D97-AF65-F5344CB8AC3E}">
        <p14:creationId xmlns:p14="http://schemas.microsoft.com/office/powerpoint/2010/main" val="178255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967E-CECB-8F09-741C-960E81EB94CF}"/>
              </a:ext>
            </a:extLst>
          </p:cNvPr>
          <p:cNvSpPr>
            <a:spLocks noGrp="1"/>
          </p:cNvSpPr>
          <p:nvPr>
            <p:ph type="title"/>
          </p:nvPr>
        </p:nvSpPr>
        <p:spPr>
          <a:xfrm>
            <a:off x="671543" y="273450"/>
            <a:ext cx="10515600" cy="1325563"/>
          </a:xfrm>
        </p:spPr>
        <p:txBody>
          <a:bodyPr/>
          <a:lstStyle/>
          <a:p>
            <a:r>
              <a:rPr lang="en-GB" dirty="0">
                <a:latin typeface="Arial" panose="020B0604020202020204" pitchFamily="34" charset="0"/>
                <a:cs typeface="Arial" panose="020B0604020202020204" pitchFamily="34" charset="0"/>
              </a:rPr>
              <a:t>Members Actions:</a:t>
            </a:r>
          </a:p>
        </p:txBody>
      </p:sp>
      <p:sp>
        <p:nvSpPr>
          <p:cNvPr id="3" name="Content Placeholder 2">
            <a:extLst>
              <a:ext uri="{FF2B5EF4-FFF2-40B4-BE49-F238E27FC236}">
                <a16:creationId xmlns:a16="http://schemas.microsoft.com/office/drawing/2014/main" id="{5BDD17CA-5568-BE11-5791-855A7B733891}"/>
              </a:ext>
            </a:extLst>
          </p:cNvPr>
          <p:cNvSpPr>
            <a:spLocks noGrp="1"/>
          </p:cNvSpPr>
          <p:nvPr>
            <p:ph idx="1"/>
          </p:nvPr>
        </p:nvSpPr>
        <p:spPr>
          <a:xfrm>
            <a:off x="2647950" y="2021147"/>
            <a:ext cx="8591550" cy="4351338"/>
          </a:xfrm>
        </p:spPr>
        <p:txBody>
          <a:bodyPr>
            <a:normAutofit/>
          </a:bodyPr>
          <a:lstStyle/>
          <a:p>
            <a:pPr marL="0" indent="0">
              <a:buNone/>
            </a:pPr>
            <a:r>
              <a:rPr lang="en-GB" sz="2400" dirty="0">
                <a:latin typeface="Arial" panose="020B0604020202020204" pitchFamily="34" charset="0"/>
                <a:cs typeface="Arial" panose="020B0604020202020204" pitchFamily="34" charset="0"/>
              </a:rPr>
              <a:t> </a:t>
            </a:r>
          </a:p>
          <a:p>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The Friends and Relationships Group in Lancashire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(sub group of the learning Disability Partnership Board) took each of the goals from 'to love and be loved' and thought about what they needed to do to achieve them in Lancashire. They made a report from this. </a:t>
            </a:r>
          </a:p>
          <a:p>
            <a:pPr marL="0" indent="0">
              <a:buNone/>
            </a:pPr>
            <a:endParaRPr lang="en-GB"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2400" b="1" dirty="0">
                <a:solidFill>
                  <a:srgbClr val="000000"/>
                </a:solidFill>
                <a:latin typeface="Arial" panose="020B0604020202020204" pitchFamily="34" charset="0"/>
                <a:cs typeface="Arial" panose="020B0604020202020204" pitchFamily="34" charset="0"/>
              </a:rPr>
              <a:t>Macintyre</a:t>
            </a:r>
            <a:r>
              <a:rPr lang="en-GB" sz="2400" dirty="0">
                <a:solidFill>
                  <a:srgbClr val="000000"/>
                </a:solidFill>
                <a:latin typeface="Arial" panose="020B0604020202020204" pitchFamily="34" charset="0"/>
                <a:cs typeface="Arial" panose="020B0604020202020204" pitchFamily="34" charset="0"/>
              </a:rPr>
              <a:t> filmed a podcast talking with Gary about Good Lives for the families they support. </a:t>
            </a:r>
          </a:p>
          <a:p>
            <a:endParaRPr lang="en-GB" sz="2400" dirty="0">
              <a:solidFill>
                <a:srgbClr val="000000"/>
              </a:solidFill>
              <a:latin typeface="Arial" panose="020B0604020202020204" pitchFamily="34" charset="0"/>
              <a:cs typeface="Arial" panose="020B0604020202020204" pitchFamily="34" charset="0"/>
            </a:endParaRPr>
          </a:p>
          <a:p>
            <a:pPr marL="0" indent="0">
              <a:buNone/>
            </a:pPr>
            <a:endParaRPr lang="en-GB" sz="2400"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E91658F-B038-E43E-4C99-94EB8ED1DFE4}"/>
              </a:ext>
            </a:extLst>
          </p:cNvPr>
          <p:cNvPicPr>
            <a:picLocks noChangeAspect="1"/>
          </p:cNvPicPr>
          <p:nvPr/>
        </p:nvPicPr>
        <p:blipFill>
          <a:blip r:embed="rId2"/>
          <a:stretch>
            <a:fillRect/>
          </a:stretch>
        </p:blipFill>
        <p:spPr>
          <a:xfrm>
            <a:off x="9706603" y="225166"/>
            <a:ext cx="2286198" cy="2286198"/>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91A373D2-8BD5-86EA-2AC8-771711136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03" y="2740760"/>
            <a:ext cx="1176730" cy="1176730"/>
          </a:xfrm>
          <a:prstGeom prst="rect">
            <a:avLst/>
          </a:prstGeom>
        </p:spPr>
      </p:pic>
      <p:pic>
        <p:nvPicPr>
          <p:cNvPr id="10" name="Picture 9" descr="A picture containing person&#10;&#10;Description automatically generated">
            <a:extLst>
              <a:ext uri="{FF2B5EF4-FFF2-40B4-BE49-F238E27FC236}">
                <a16:creationId xmlns:a16="http://schemas.microsoft.com/office/drawing/2014/main" id="{E88DFB0D-E958-60BE-5746-2B6E4AF3F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29" y="4082258"/>
            <a:ext cx="1176729" cy="1176729"/>
          </a:xfrm>
          <a:prstGeom prst="rect">
            <a:avLst/>
          </a:prstGeom>
        </p:spPr>
      </p:pic>
      <p:sp>
        <p:nvSpPr>
          <p:cNvPr id="5" name="TextBox 4">
            <a:extLst>
              <a:ext uri="{FF2B5EF4-FFF2-40B4-BE49-F238E27FC236}">
                <a16:creationId xmlns:a16="http://schemas.microsoft.com/office/drawing/2014/main" id="{7B28736B-60BD-AF77-35B4-075E802A4C3A}"/>
              </a:ext>
            </a:extLst>
          </p:cNvPr>
          <p:cNvSpPr txBox="1"/>
          <p:nvPr/>
        </p:nvSpPr>
        <p:spPr>
          <a:xfrm>
            <a:off x="11788361" y="6618138"/>
            <a:ext cx="449470" cy="230832"/>
          </a:xfrm>
          <a:prstGeom prst="rect">
            <a:avLst/>
          </a:prstGeom>
          <a:noFill/>
        </p:spPr>
        <p:txBody>
          <a:bodyPr wrap="square" rtlCol="0">
            <a:spAutoFit/>
          </a:bodyPr>
          <a:lstStyle/>
          <a:p>
            <a:r>
              <a:rPr lang="en-GB" sz="900" dirty="0"/>
              <a:t>G</a:t>
            </a:r>
          </a:p>
        </p:txBody>
      </p:sp>
    </p:spTree>
    <p:extLst>
      <p:ext uri="{BB962C8B-B14F-4D97-AF65-F5344CB8AC3E}">
        <p14:creationId xmlns:p14="http://schemas.microsoft.com/office/powerpoint/2010/main" val="32259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FC66-E288-CDBB-0C6A-E5226C1AE107}"/>
              </a:ext>
            </a:extLst>
          </p:cNvPr>
          <p:cNvSpPr>
            <a:spLocks noGrp="1"/>
          </p:cNvSpPr>
          <p:nvPr>
            <p:ph type="title"/>
          </p:nvPr>
        </p:nvSpPr>
        <p:spPr/>
        <p:txBody>
          <a:bodyPr/>
          <a:lstStyle/>
          <a:p>
            <a:r>
              <a:rPr lang="en-GB" b="1" dirty="0"/>
              <a:t>Members Actions:</a:t>
            </a:r>
          </a:p>
        </p:txBody>
      </p:sp>
      <p:sp>
        <p:nvSpPr>
          <p:cNvPr id="3" name="Content Placeholder 2">
            <a:extLst>
              <a:ext uri="{FF2B5EF4-FFF2-40B4-BE49-F238E27FC236}">
                <a16:creationId xmlns:a16="http://schemas.microsoft.com/office/drawing/2014/main" id="{7DD6647D-2C65-F638-65D4-95E4B67703FA}"/>
              </a:ext>
            </a:extLst>
          </p:cNvPr>
          <p:cNvSpPr>
            <a:spLocks noGrp="1"/>
          </p:cNvSpPr>
          <p:nvPr>
            <p:ph idx="1"/>
          </p:nvPr>
        </p:nvSpPr>
        <p:spPr>
          <a:xfrm>
            <a:off x="3567092" y="1962785"/>
            <a:ext cx="8106747" cy="4351338"/>
          </a:xfrm>
        </p:spPr>
        <p:txBody>
          <a:bodyPr/>
          <a:lstStyle/>
          <a:p>
            <a:r>
              <a:rPr lang="en-GB" sz="2800" b="1" dirty="0">
                <a:solidFill>
                  <a:srgbClr val="000000"/>
                </a:solidFill>
                <a:latin typeface="Arial" panose="020B0604020202020204" pitchFamily="34" charset="0"/>
                <a:cs typeface="Arial" panose="020B0604020202020204" pitchFamily="34" charset="0"/>
              </a:rPr>
              <a:t>Learning Disability Network London Community Hub </a:t>
            </a:r>
            <a:r>
              <a:rPr lang="en-GB" sz="2800" dirty="0">
                <a:solidFill>
                  <a:srgbClr val="000000"/>
                </a:solidFill>
                <a:latin typeface="Arial" panose="020B0604020202020204" pitchFamily="34" charset="0"/>
                <a:cs typeface="Arial" panose="020B0604020202020204" pitchFamily="34" charset="0"/>
              </a:rPr>
              <a:t>and their Our Choice Advocacy Project held a Good Lives Consultation Group looking at each chapter</a:t>
            </a:r>
          </a:p>
          <a:p>
            <a:endParaRPr lang="en-GB" dirty="0"/>
          </a:p>
          <a:p>
            <a:r>
              <a:rPr lang="en-GB" sz="2800" b="1" dirty="0">
                <a:latin typeface="Arial" panose="020B0604020202020204" pitchFamily="34" charset="0"/>
                <a:cs typeface="Arial" panose="020B0604020202020204" pitchFamily="34" charset="0"/>
              </a:rPr>
              <a:t>Campaign 4 Change </a:t>
            </a:r>
            <a:r>
              <a:rPr lang="en-GB" sz="2800" dirty="0">
                <a:latin typeface="Arial" panose="020B0604020202020204" pitchFamily="34" charset="0"/>
                <a:cs typeface="Arial" panose="020B0604020202020204" pitchFamily="34" charset="0"/>
              </a:rPr>
              <a:t>are holding ‘wheel of engagement’ podcasts – tied into the topics of Good Lives</a:t>
            </a:r>
          </a:p>
          <a:p>
            <a:endParaRPr lang="en-GB" dirty="0"/>
          </a:p>
        </p:txBody>
      </p:sp>
      <p:pic>
        <p:nvPicPr>
          <p:cNvPr id="4" name="Picture 3">
            <a:extLst>
              <a:ext uri="{FF2B5EF4-FFF2-40B4-BE49-F238E27FC236}">
                <a16:creationId xmlns:a16="http://schemas.microsoft.com/office/drawing/2014/main" id="{7E61AFC3-867C-C9AF-2271-A436D689BC39}"/>
              </a:ext>
            </a:extLst>
          </p:cNvPr>
          <p:cNvPicPr>
            <a:picLocks noChangeAspect="1"/>
          </p:cNvPicPr>
          <p:nvPr/>
        </p:nvPicPr>
        <p:blipFill>
          <a:blip r:embed="rId2"/>
          <a:stretch>
            <a:fillRect/>
          </a:stretch>
        </p:blipFill>
        <p:spPr>
          <a:xfrm>
            <a:off x="1127760" y="4138454"/>
            <a:ext cx="1793220" cy="1793220"/>
          </a:xfrm>
          <a:prstGeom prst="rect">
            <a:avLst/>
          </a:prstGeom>
        </p:spPr>
      </p:pic>
      <p:pic>
        <p:nvPicPr>
          <p:cNvPr id="5" name="Picture 4">
            <a:extLst>
              <a:ext uri="{FF2B5EF4-FFF2-40B4-BE49-F238E27FC236}">
                <a16:creationId xmlns:a16="http://schemas.microsoft.com/office/drawing/2014/main" id="{C92F365A-AFC2-982B-B3CD-0288B876727F}"/>
              </a:ext>
            </a:extLst>
          </p:cNvPr>
          <p:cNvPicPr>
            <a:picLocks noChangeAspect="1"/>
          </p:cNvPicPr>
          <p:nvPr/>
        </p:nvPicPr>
        <p:blipFill>
          <a:blip r:embed="rId3"/>
          <a:stretch>
            <a:fillRect/>
          </a:stretch>
        </p:blipFill>
        <p:spPr>
          <a:xfrm>
            <a:off x="774448" y="1582578"/>
            <a:ext cx="2273935" cy="2273935"/>
          </a:xfrm>
          <a:prstGeom prst="rect">
            <a:avLst/>
          </a:prstGeom>
        </p:spPr>
      </p:pic>
    </p:spTree>
    <p:extLst>
      <p:ext uri="{BB962C8B-B14F-4D97-AF65-F5344CB8AC3E}">
        <p14:creationId xmlns:p14="http://schemas.microsoft.com/office/powerpoint/2010/main" val="243940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EF0F6A-8900-461C-800D-3487541A9E0D}"/>
              </a:ext>
            </a:extLst>
          </p:cNvPr>
          <p:cNvPicPr>
            <a:picLocks noChangeAspect="1"/>
          </p:cNvPicPr>
          <p:nvPr/>
        </p:nvPicPr>
        <p:blipFill>
          <a:blip r:embed="rId2"/>
          <a:stretch>
            <a:fillRect/>
          </a:stretch>
        </p:blipFill>
        <p:spPr>
          <a:xfrm>
            <a:off x="0" y="111030"/>
            <a:ext cx="12192000" cy="6746970"/>
          </a:xfrm>
          <a:prstGeom prst="rect">
            <a:avLst/>
          </a:prstGeom>
        </p:spPr>
      </p:pic>
    </p:spTree>
    <p:extLst>
      <p:ext uri="{BB962C8B-B14F-4D97-AF65-F5344CB8AC3E}">
        <p14:creationId xmlns:p14="http://schemas.microsoft.com/office/powerpoint/2010/main" val="1307446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A2C0FDBB6CE74080906D4E87FFD3CB" ma:contentTypeVersion="16" ma:contentTypeDescription="Create a new document." ma:contentTypeScope="" ma:versionID="5ce9f086802a28d734b2ed50c994fb10">
  <xsd:schema xmlns:xsd="http://www.w3.org/2001/XMLSchema" xmlns:xs="http://www.w3.org/2001/XMLSchema" xmlns:p="http://schemas.microsoft.com/office/2006/metadata/properties" xmlns:ns2="c56f0124-96bd-4974-94a7-efbc5e74f883" xmlns:ns3="7f2f5a7d-760e-468e-94d3-a98147531287" targetNamespace="http://schemas.microsoft.com/office/2006/metadata/properties" ma:root="true" ma:fieldsID="08d22762973fef9a9f6b9be3070de066" ns2:_="" ns3:_="">
    <xsd:import namespace="c56f0124-96bd-4974-94a7-efbc5e74f883"/>
    <xsd:import namespace="7f2f5a7d-760e-468e-94d3-a981475312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f0124-96bd-4974-94a7-efbc5e74f8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673d92-a09e-435d-abcf-640fdd9ad9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f2f5a7d-760e-468e-94d3-a981475312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02b5665-ce4e-431b-8ea9-0301c79cd640}" ma:internalName="TaxCatchAll" ma:showField="CatchAllData" ma:web="7f2f5a7d-760e-468e-94d3-a981475312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56f0124-96bd-4974-94a7-efbc5e74f883">
      <Terms xmlns="http://schemas.microsoft.com/office/infopath/2007/PartnerControls"/>
    </lcf76f155ced4ddcb4097134ff3c332f>
    <TaxCatchAll xmlns="7f2f5a7d-760e-468e-94d3-a98147531287" xsi:nil="true"/>
    <SharedWithUsers xmlns="7f2f5a7d-760e-468e-94d3-a98147531287">
      <UserInfo>
        <DisplayName>Gary Bourlet</DisplayName>
        <AccountId>33</AccountId>
        <AccountType/>
      </UserInfo>
      <UserInfo>
        <DisplayName>Anna Balding</DisplayName>
        <AccountId>27</AccountId>
        <AccountType/>
      </UserInfo>
    </SharedWithUsers>
  </documentManagement>
</p:properties>
</file>

<file path=customXml/itemProps1.xml><?xml version="1.0" encoding="utf-8"?>
<ds:datastoreItem xmlns:ds="http://schemas.openxmlformats.org/officeDocument/2006/customXml" ds:itemID="{66491B50-516E-4CCD-ACB0-613B153D0ED6}">
  <ds:schemaRefs>
    <ds:schemaRef ds:uri="http://schemas.microsoft.com/sharepoint/v3/contenttype/forms"/>
  </ds:schemaRefs>
</ds:datastoreItem>
</file>

<file path=customXml/itemProps2.xml><?xml version="1.0" encoding="utf-8"?>
<ds:datastoreItem xmlns:ds="http://schemas.openxmlformats.org/officeDocument/2006/customXml" ds:itemID="{ACE3207F-E78A-4933-9A7D-3EE5CD05B653}">
  <ds:schemaRefs>
    <ds:schemaRef ds:uri="7f2f5a7d-760e-468e-94d3-a98147531287"/>
    <ds:schemaRef ds:uri="c56f0124-96bd-4974-94a7-efbc5e74f8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19088C-F7F7-463D-800B-2DEACE06D767}">
  <ds:schemaRefs>
    <ds:schemaRef ds:uri="http://schemas.microsoft.com/office/2006/documentManagement/types"/>
    <ds:schemaRef ds:uri="http://schemas.microsoft.com/office/2006/metadata/properties"/>
    <ds:schemaRef ds:uri="7f2f5a7d-760e-468e-94d3-a98147531287"/>
    <ds:schemaRef ds:uri="http://purl.org/dc/elements/1.1/"/>
    <ds:schemaRef ds:uri="http://purl.org/dc/dcmitype/"/>
    <ds:schemaRef ds:uri="c56f0124-96bd-4974-94a7-efbc5e74f883"/>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1690</TotalTime>
  <Words>482</Words>
  <Application>Microsoft Office PowerPoint</Application>
  <PresentationFormat>Widescreen</PresentationFormat>
  <Paragraphs>65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Segoe UI</vt:lpstr>
      <vt:lpstr>Office Theme</vt:lpstr>
      <vt:lpstr>PowerPoint Presentation</vt:lpstr>
      <vt:lpstr>Making change happen for Good Lives, Action by Learning Disability England members </vt:lpstr>
      <vt:lpstr>What Ive seen and heard today</vt:lpstr>
      <vt:lpstr>Have you shared your actions?</vt:lpstr>
      <vt:lpstr>Using Good Lives</vt:lpstr>
      <vt:lpstr>Using Good Lives: Research</vt:lpstr>
      <vt:lpstr>Members Actions:</vt:lpstr>
      <vt:lpstr>Members Actions:</vt:lpstr>
      <vt:lpstr>PowerPoint Presentation</vt:lpstr>
      <vt:lpstr>What have you done in the last year?</vt:lpstr>
      <vt:lpstr>Our aims for 2023</vt:lpstr>
      <vt:lpstr>Actions​ for 2023</vt:lpstr>
      <vt:lpstr>Action from today</vt:lpstr>
      <vt:lpstr>Our big messages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Hall</dc:creator>
  <cp:lastModifiedBy>Rachael Hall</cp:lastModifiedBy>
  <cp:revision>1</cp:revision>
  <dcterms:created xsi:type="dcterms:W3CDTF">2023-03-21T08:47:43Z</dcterms:created>
  <dcterms:modified xsi:type="dcterms:W3CDTF">2023-03-22T13:48:33Z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0x01010046A2C0FDBB6CE74080906D4E87FFD3CB</vt:lpwstr>
  </property>
  <property fmtid="{D5CDD505-2E9C-101B-9397-08002B2CF9AE}" pid="3" name="MediaServiceImageTags">
    <vt:lpwstr/>
  </property>
</Properties>
</file>