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61" r:id="rId6"/>
    <p:sldId id="257" r:id="rId7"/>
    <p:sldId id="258" r:id="rId8"/>
    <p:sldId id="259" r:id="rId9"/>
    <p:sldId id="260" r:id="rId10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 snapToGrid="0">
      <p:cViewPr varScale="1">
        <p:scale>
          <a:sx n="41" d="100"/>
          <a:sy n="41" d="100"/>
        </p:scale>
        <p:origin x="19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57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1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2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0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6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2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5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5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9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C39D8-7FD7-4F8E-B9DE-674E9603C3A7}" type="datetimeFigureOut">
              <a:rPr lang="en-GB" smtClean="0"/>
              <a:t>07/08/2024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8835-E36A-49FF-A82A-0C07AF61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9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hyperlink" Target="http://www.report-it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6764" y="1265962"/>
            <a:ext cx="8645236" cy="2055900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Century Gothic" panose="020B0502020202020204" pitchFamily="34" charset="0"/>
              </a:rPr>
              <a:t>There are riots happening in lots of areas of the UK.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The rioters are people who think the UK has too many immigrants moving to the UK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The rioters are racist, and hate people because of the </a:t>
            </a:r>
            <a:r>
              <a:rPr lang="en-US" sz="3600" dirty="0" err="1">
                <a:latin typeface="Century Gothic" panose="020B0502020202020204" pitchFamily="34" charset="0"/>
              </a:rPr>
              <a:t>colour</a:t>
            </a:r>
            <a:r>
              <a:rPr lang="en-US" sz="3600" dirty="0">
                <a:latin typeface="Century Gothic" panose="020B0502020202020204" pitchFamily="34" charset="0"/>
              </a:rPr>
              <a:t> of their skin and where they come from.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They started rioting after the murders of 3 girls in Southport.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The riots are targeting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Immigration </a:t>
            </a:r>
            <a:r>
              <a:rPr lang="en-US" sz="3600" dirty="0" err="1">
                <a:latin typeface="Century Gothic" panose="020B0502020202020204" pitchFamily="34" charset="0"/>
              </a:rPr>
              <a:t>centres</a:t>
            </a:r>
            <a:endParaRPr lang="en-US" sz="3600" dirty="0">
              <a:latin typeface="Century Gothic" panose="020B0502020202020204" pitchFamily="34" charset="0"/>
            </a:endParaRP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Mosques 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Refugee services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People’s homes and businesses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46217" y="152400"/>
            <a:ext cx="7917873" cy="2055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latin typeface="Century Gothic" panose="020B0502020202020204" pitchFamily="34" charset="0"/>
              </a:rPr>
              <a:t>Staying safe during riots</a:t>
            </a:r>
          </a:p>
          <a:p>
            <a:pPr algn="l"/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4" y="522146"/>
            <a:ext cx="1454726" cy="145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4" y="785381"/>
            <a:ext cx="2382982" cy="23829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8" y="2609853"/>
            <a:ext cx="2725882" cy="27258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2" y="4688609"/>
            <a:ext cx="3016827" cy="3016827"/>
          </a:xfrm>
          <a:prstGeom prst="rect">
            <a:avLst/>
          </a:prstGeom>
        </p:spPr>
      </p:pic>
      <p:pic>
        <p:nvPicPr>
          <p:cNvPr id="1028" name="Picture 4" descr="Southport stabbing victims identifi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4" y="7530492"/>
            <a:ext cx="3041074" cy="175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ould I Get a Specialist Immigration Solicitor to Help Me Immigrate to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94" y="10408224"/>
            <a:ext cx="1786324" cy="13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15" y="11124072"/>
            <a:ext cx="1899160" cy="1899160"/>
          </a:xfrm>
          <a:prstGeom prst="rect">
            <a:avLst/>
          </a:prstGeom>
        </p:spPr>
      </p:pic>
      <p:pic>
        <p:nvPicPr>
          <p:cNvPr id="1034" name="Picture 10" descr="Keep America’s Resettlement of Refugee Program Alive -USCR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43" y="13023232"/>
            <a:ext cx="1480280" cy="9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4" y="14350422"/>
            <a:ext cx="1479819" cy="14798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3686" y="14107864"/>
            <a:ext cx="1964937" cy="19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6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8953" y="1436542"/>
            <a:ext cx="8645236" cy="2055900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Century Gothic" panose="020B0502020202020204" pitchFamily="34" charset="0"/>
              </a:rPr>
              <a:t>You have the right to be in and feel safe in your community.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You have the right to do your usual daily activities.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Nobody has the right to treat you badly because of who you are or who they think you are.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b="1" dirty="0">
                <a:latin typeface="Century Gothic" panose="020B0502020202020204" pitchFamily="34" charset="0"/>
              </a:rPr>
              <a:t>Things you can do to stay safe: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Find out about any riots in your local area.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Check the Hope Not Hate website for updates on planned riots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Check your local news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r>
              <a:rPr lang="en-US" sz="3600" dirty="0">
                <a:latin typeface="Century Gothic" panose="020B0502020202020204" pitchFamily="34" charset="0"/>
              </a:rPr>
              <a:t>Ask people you trust in your community</a:t>
            </a: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18" y="989446"/>
            <a:ext cx="1725470" cy="1725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18" y="2886945"/>
            <a:ext cx="1872240" cy="187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79" y="4944347"/>
            <a:ext cx="1966191" cy="1966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803" y="8229598"/>
            <a:ext cx="1550555" cy="1550555"/>
          </a:xfrm>
          <a:prstGeom prst="rect">
            <a:avLst/>
          </a:prstGeom>
        </p:spPr>
      </p:pic>
      <p:pic>
        <p:nvPicPr>
          <p:cNvPr id="1026" name="Picture 2" descr="Image result for hope not h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99" y="10140681"/>
            <a:ext cx="1839308" cy="142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10" y="10169543"/>
            <a:ext cx="1372170" cy="1372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079" y="11541713"/>
            <a:ext cx="1955089" cy="1955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164" y="13496802"/>
            <a:ext cx="1983491" cy="19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054" y="586678"/>
            <a:ext cx="8894619" cy="10314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If there are riots in your area: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Stay away from the city </a:t>
            </a:r>
            <a:r>
              <a:rPr lang="en-US" sz="3600" dirty="0" err="1">
                <a:latin typeface="Century Gothic" panose="020B0502020202020204" pitchFamily="34" charset="0"/>
              </a:rPr>
              <a:t>centre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Try not to go out alone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But, try not to gather in a big group 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Make sure your phone is charged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Tell someone where you are going, and what time you will be back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52" y="1186862"/>
            <a:ext cx="2143991" cy="2143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84" y="3127985"/>
            <a:ext cx="1755741" cy="175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78" y="5095599"/>
            <a:ext cx="1857665" cy="1857665"/>
          </a:xfrm>
          <a:prstGeom prst="rect">
            <a:avLst/>
          </a:prstGeom>
        </p:spPr>
      </p:pic>
      <p:pic>
        <p:nvPicPr>
          <p:cNvPr id="2050" name="Picture 2" descr="Image result for phone charged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3" y="7404656"/>
            <a:ext cx="1765573" cy="190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65" y="9471636"/>
            <a:ext cx="2579778" cy="2579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00" y="9800797"/>
            <a:ext cx="2864910" cy="28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0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7772" y="274952"/>
            <a:ext cx="8690263" cy="156647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How to spot riots: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People might be in large crowds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People might be aggressive and loud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People might be damaging buildings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There might be lots of police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If you see a riot:</a:t>
            </a:r>
          </a:p>
          <a:p>
            <a:pPr marL="0" indent="0">
              <a:buNone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Don’t go near the crowd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Go somewhere you feel safe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As you are leaving, keep to streets where people will see you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Use busy public transport or a taxi if you can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38" y="4678362"/>
            <a:ext cx="2098964" cy="2098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90" y="6739803"/>
            <a:ext cx="2393373" cy="239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72" y="392978"/>
            <a:ext cx="2198832" cy="219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0" y="2591810"/>
            <a:ext cx="1916979" cy="191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871" y="9777412"/>
            <a:ext cx="1005609" cy="1005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934" y="12635345"/>
            <a:ext cx="1643639" cy="1643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778" y="10783021"/>
            <a:ext cx="1852324" cy="1852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707" y="14050383"/>
            <a:ext cx="2111664" cy="21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3690" y="274952"/>
            <a:ext cx="8444345" cy="156647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What could happen:</a:t>
            </a:r>
          </a:p>
          <a:p>
            <a:pPr marL="0" indent="0">
              <a:buNone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Some of the rioters want to: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Hurt people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Call people names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Make people feel unsafe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Damage people’s homes or buildings they use, like mosques</a:t>
            </a:r>
          </a:p>
          <a:p>
            <a:pPr marL="0" indent="0">
              <a:buNone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If this happens to you, or if you see it happen:</a:t>
            </a:r>
          </a:p>
          <a:p>
            <a:pPr marL="0" indent="0">
              <a:buNone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Call 999 if you are worried about you or someone else being seriously hurt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Report what happened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Over the phone by calling 101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Online at </a:t>
            </a:r>
            <a:r>
              <a:rPr lang="en-US" sz="3600" dirty="0">
                <a:latin typeface="Century Gothic" panose="020B0502020202020204" pitchFamily="34" charset="0"/>
                <a:hlinkClick r:id="rId2"/>
              </a:rPr>
              <a:t>www.report-it.org.uk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In person at your local police station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088" y="2059131"/>
            <a:ext cx="1873827" cy="1873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02" y="3027217"/>
            <a:ext cx="1811482" cy="1811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36" y="4344553"/>
            <a:ext cx="1899227" cy="1899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280" y="5806785"/>
            <a:ext cx="2023918" cy="2023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54" y="9001989"/>
            <a:ext cx="1900382" cy="1900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34" y="11503829"/>
            <a:ext cx="1488209" cy="1488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996" y="13074557"/>
            <a:ext cx="1562729" cy="1455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4432" y="14247090"/>
            <a:ext cx="1692565" cy="16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3690" y="274952"/>
            <a:ext cx="8444345" cy="156647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can tell the police officer you have a learning disability, and what support you might need.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are allowed to have someone with you when you report crimes.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police are very busy right now, so you might need to wait longer than usual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but you have a right to report a crime and they should give you time to do this.</a:t>
            </a: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19" y="856674"/>
            <a:ext cx="2044699" cy="2044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19" y="2901373"/>
            <a:ext cx="2044699" cy="204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71" y="7190508"/>
            <a:ext cx="2410692" cy="241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43" y="4979551"/>
            <a:ext cx="2011220" cy="20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7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sion xmlns="c56f0124-96bd-4974-94a7-efbc5e74f883">1</Version>
    <Lastreviewed xmlns="c56f0124-96bd-4974-94a7-efbc5e74f883" xsi:nil="true"/>
    <lcf76f155ced4ddcb4097134ff3c332f xmlns="c56f0124-96bd-4974-94a7-efbc5e74f883">
      <Terms xmlns="http://schemas.microsoft.com/office/infopath/2007/PartnerControls"/>
    </lcf76f155ced4ddcb4097134ff3c332f>
    <Status xmlns="c56f0124-96bd-4974-94a7-efbc5e74f883" xsi:nil="true"/>
    <TaxCatchAll xmlns="7f2f5a7d-760e-468e-94d3-a981475312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2C0FDBB6CE74080906D4E87FFD3CB" ma:contentTypeVersion="21" ma:contentTypeDescription="Create a new document." ma:contentTypeScope="" ma:versionID="fbf52cdc3e33a4785034aff32c39a735">
  <xsd:schema xmlns:xsd="http://www.w3.org/2001/XMLSchema" xmlns:xs="http://www.w3.org/2001/XMLSchema" xmlns:p="http://schemas.microsoft.com/office/2006/metadata/properties" xmlns:ns2="c56f0124-96bd-4974-94a7-efbc5e74f883" xmlns:ns3="7f2f5a7d-760e-468e-94d3-a98147531287" targetNamespace="http://schemas.microsoft.com/office/2006/metadata/properties" ma:root="true" ma:fieldsID="870d6d83bab1d868870b3a9e6255eef3" ns2:_="" ns3:_="">
    <xsd:import namespace="c56f0124-96bd-4974-94a7-efbc5e74f883"/>
    <xsd:import namespace="7f2f5a7d-760e-468e-94d3-a981475312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Status" minOccurs="0"/>
                <xsd:element ref="ns2:Version" minOccurs="0"/>
                <xsd:element ref="ns2:Lastreview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f0124-96bd-4974-94a7-efbc5e74f8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6673d92-a09e-435d-abcf-640fdd9ad9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atus" ma:index="26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Version" ma:index="27" nillable="true" ma:displayName="Version " ma:default="1" ma:format="Dropdown" ma:internalName="Version">
      <xsd:simpleType>
        <xsd:restriction base="dms:Text">
          <xsd:maxLength value="255"/>
        </xsd:restriction>
      </xsd:simpleType>
    </xsd:element>
    <xsd:element name="Lastreviewed" ma:index="28" nillable="true" ma:displayName="Last reviewed " ma:description="When was this policy last reviewed " ma:format="DateOnly" ma:internalName="Lastreview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f5a7d-760e-468e-94d3-a981475312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b5665-ce4e-431b-8ea9-0301c79cd640}" ma:internalName="TaxCatchAll" ma:showField="CatchAllData" ma:web="7f2f5a7d-760e-468e-94d3-a981475312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EC2075-B16D-43D7-891F-8C2473695259}">
  <ds:schemaRefs>
    <ds:schemaRef ds:uri="7f2f5a7d-760e-468e-94d3-a98147531287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c56f0124-96bd-4974-94a7-efbc5e74f88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316DD2-D0CB-4E6B-9B54-EC90B08121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3DA25-CADD-411D-85FA-7F53801BA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f0124-96bd-4974-94a7-efbc5e74f883"/>
    <ds:schemaRef ds:uri="7f2f5a7d-760e-468e-94d3-a98147531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430</Words>
  <Application>Microsoft Office PowerPoint</Application>
  <PresentationFormat>Custom</PresentationFormat>
  <Paragraphs>103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Spirrett</dc:creator>
  <cp:lastModifiedBy>Samantha Clark</cp:lastModifiedBy>
  <cp:revision>11</cp:revision>
  <dcterms:created xsi:type="dcterms:W3CDTF">2024-08-06T16:36:17Z</dcterms:created>
  <dcterms:modified xsi:type="dcterms:W3CDTF">2024-08-07T05:37:05Z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0x01010046A2C0FDBB6CE74080906D4E87FFD3CB</vt:lpwstr>
  </property>
  <property fmtid="{D5CDD505-2E9C-101B-9397-08002B2CF9AE}" pid="3" name="MediaServiceImageTags">
    <vt:lpwstr/>
  </property>
</Properties>
</file>